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0" r:id="rId4"/>
  </p:sldMasterIdLst>
  <p:notesMasterIdLst>
    <p:notesMasterId r:id="rId21"/>
  </p:notesMasterIdLst>
  <p:handoutMasterIdLst>
    <p:handoutMasterId r:id="rId22"/>
  </p:handoutMasterIdLst>
  <p:sldIdLst>
    <p:sldId id="287" r:id="rId5"/>
    <p:sldId id="282" r:id="rId6"/>
    <p:sldId id="283" r:id="rId7"/>
    <p:sldId id="284" r:id="rId8"/>
    <p:sldId id="285" r:id="rId9"/>
    <p:sldId id="288" r:id="rId10"/>
    <p:sldId id="286" r:id="rId11"/>
    <p:sldId id="289" r:id="rId12"/>
    <p:sldId id="290" r:id="rId13"/>
    <p:sldId id="292" r:id="rId14"/>
    <p:sldId id="295" r:id="rId15"/>
    <p:sldId id="300" r:id="rId16"/>
    <p:sldId id="296" r:id="rId17"/>
    <p:sldId id="299" r:id="rId18"/>
    <p:sldId id="293" r:id="rId19"/>
    <p:sldId id="30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189A2"/>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0FC7FA-7E6F-40D9-BE95-982F0DD9CC9A}" v="12" dt="2022-08-04T23:47:19.312"/>
    <p1510:client id="{370E21E8-AEC9-48AE-8F33-2BDE39ADFB34}" v="79" dt="2022-08-06T06:19:52.990"/>
    <p1510:client id="{75B5894E-206E-4B88-B68F-2334E6E31458}" v="63" dt="2022-08-05T21:53:04.397"/>
    <p1510:client id="{76901D3E-61E7-6180-13E1-D351BC2DE242}" v="282" dt="2022-08-05T00:14:03.284"/>
    <p1510:client id="{8286AEB5-B9C4-864B-B23A-1F1081CF8060}" v="850" dt="2022-08-05T21:12:12.685"/>
    <p1510:client id="{9D7F418D-5D8A-4C40-AD47-FF216B661765}" v="689" dt="2022-08-05T01:44:10.461"/>
    <p1510:client id="{A081E9D8-2211-45F6-9A0C-7750EF978352}" v="316" dt="2022-08-05T01:37:35.52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4B60B-77F5-47A5-B414-439881BB465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48805A-6325-41B9-92EB-8F05575F1E31}">
      <dgm:prSet/>
      <dgm:spPr/>
      <dgm:t>
        <a:bodyPr/>
        <a:lstStyle/>
        <a:p>
          <a:pPr>
            <a:lnSpc>
              <a:spcPct val="100000"/>
            </a:lnSpc>
          </a:pPr>
          <a:r>
            <a:rPr lang="en-US"/>
            <a:t>Maintain customer data on subscriptions and watch history</a:t>
          </a:r>
        </a:p>
      </dgm:t>
    </dgm:pt>
    <dgm:pt modelId="{40AD4FBE-030F-4F51-B3D7-69D7DA54CBF4}" type="parTrans" cxnId="{17E90680-B73F-4AF2-A91F-D8B83C32174C}">
      <dgm:prSet/>
      <dgm:spPr/>
      <dgm:t>
        <a:bodyPr/>
        <a:lstStyle/>
        <a:p>
          <a:endParaRPr lang="en-US"/>
        </a:p>
      </dgm:t>
    </dgm:pt>
    <dgm:pt modelId="{E191FF8B-1446-435B-87C0-8298CD7DB917}" type="sibTrans" cxnId="{17E90680-B73F-4AF2-A91F-D8B83C32174C}">
      <dgm:prSet/>
      <dgm:spPr/>
      <dgm:t>
        <a:bodyPr/>
        <a:lstStyle/>
        <a:p>
          <a:endParaRPr lang="en-US"/>
        </a:p>
      </dgm:t>
    </dgm:pt>
    <dgm:pt modelId="{81EF1191-B8F0-4DA0-A066-60CF014E48D0}">
      <dgm:prSet/>
      <dgm:spPr/>
      <dgm:t>
        <a:bodyPr/>
        <a:lstStyle/>
        <a:p>
          <a:pPr>
            <a:lnSpc>
              <a:spcPct val="100000"/>
            </a:lnSpc>
          </a:pPr>
          <a:r>
            <a:rPr lang="en-US"/>
            <a:t>Yearly reports on customer acquisition, retention and growth</a:t>
          </a:r>
        </a:p>
      </dgm:t>
    </dgm:pt>
    <dgm:pt modelId="{82D97662-D7ED-464A-8685-2BC070CC78EC}" type="parTrans" cxnId="{27B22557-9DF6-45F0-A0E8-D2FE214F4877}">
      <dgm:prSet/>
      <dgm:spPr/>
      <dgm:t>
        <a:bodyPr/>
        <a:lstStyle/>
        <a:p>
          <a:endParaRPr lang="en-US"/>
        </a:p>
      </dgm:t>
    </dgm:pt>
    <dgm:pt modelId="{8F69C3D5-BC75-4313-BB6D-AF689D9A9B2E}" type="sibTrans" cxnId="{27B22557-9DF6-45F0-A0E8-D2FE214F4877}">
      <dgm:prSet/>
      <dgm:spPr/>
      <dgm:t>
        <a:bodyPr/>
        <a:lstStyle/>
        <a:p>
          <a:endParaRPr lang="en-US"/>
        </a:p>
      </dgm:t>
    </dgm:pt>
    <dgm:pt modelId="{FB51750C-3CC2-4E9A-A811-0FEF9D2F388B}">
      <dgm:prSet/>
      <dgm:spPr/>
      <dgm:t>
        <a:bodyPr/>
        <a:lstStyle/>
        <a:p>
          <a:pPr>
            <a:lnSpc>
              <a:spcPct val="100000"/>
            </a:lnSpc>
          </a:pPr>
          <a:r>
            <a:rPr lang="en-US"/>
            <a:t>Track payment records for each customer</a:t>
          </a:r>
        </a:p>
      </dgm:t>
    </dgm:pt>
    <dgm:pt modelId="{2EB0D241-F6AF-4B33-B29A-A3BF777703C4}" type="parTrans" cxnId="{0424995C-B433-4355-BD70-FF1CE68F178C}">
      <dgm:prSet/>
      <dgm:spPr/>
      <dgm:t>
        <a:bodyPr/>
        <a:lstStyle/>
        <a:p>
          <a:endParaRPr lang="en-US"/>
        </a:p>
      </dgm:t>
    </dgm:pt>
    <dgm:pt modelId="{34EF4420-6AAB-4D46-B1B5-C7D378D231C3}" type="sibTrans" cxnId="{0424995C-B433-4355-BD70-FF1CE68F178C}">
      <dgm:prSet/>
      <dgm:spPr/>
      <dgm:t>
        <a:bodyPr/>
        <a:lstStyle/>
        <a:p>
          <a:endParaRPr lang="en-US"/>
        </a:p>
      </dgm:t>
    </dgm:pt>
    <dgm:pt modelId="{C6BDDFBD-0004-4827-84DF-18E5C6879A41}">
      <dgm:prSet/>
      <dgm:spPr/>
      <dgm:t>
        <a:bodyPr/>
        <a:lstStyle/>
        <a:p>
          <a:pPr>
            <a:lnSpc>
              <a:spcPct val="100000"/>
            </a:lnSpc>
          </a:pPr>
          <a:r>
            <a:rPr lang="en-US"/>
            <a:t>To generate reports on popularity of actors, movies and web-series</a:t>
          </a:r>
        </a:p>
      </dgm:t>
    </dgm:pt>
    <dgm:pt modelId="{1420A340-E993-4626-80E7-CAF1C3304E6C}" type="parTrans" cxnId="{27A65E37-84B2-42F0-ABF2-12B11AB8F83A}">
      <dgm:prSet/>
      <dgm:spPr/>
      <dgm:t>
        <a:bodyPr/>
        <a:lstStyle/>
        <a:p>
          <a:endParaRPr lang="en-US"/>
        </a:p>
      </dgm:t>
    </dgm:pt>
    <dgm:pt modelId="{A4C27C9B-982E-41BB-B826-BA06790BB11E}" type="sibTrans" cxnId="{27A65E37-84B2-42F0-ABF2-12B11AB8F83A}">
      <dgm:prSet/>
      <dgm:spPr/>
      <dgm:t>
        <a:bodyPr/>
        <a:lstStyle/>
        <a:p>
          <a:endParaRPr lang="en-US"/>
        </a:p>
      </dgm:t>
    </dgm:pt>
    <dgm:pt modelId="{18F82BD2-ADC8-426F-907A-CAD211D73B0E}">
      <dgm:prSet/>
      <dgm:spPr/>
      <dgm:t>
        <a:bodyPr/>
        <a:lstStyle/>
        <a:p>
          <a:pPr>
            <a:lnSpc>
              <a:spcPct val="100000"/>
            </a:lnSpc>
          </a:pPr>
          <a:r>
            <a:rPr lang="en-US"/>
            <a:t>To help provide insights on plans and subscriptions to generate maximum revenue</a:t>
          </a:r>
        </a:p>
      </dgm:t>
    </dgm:pt>
    <dgm:pt modelId="{A475865D-FE3E-499D-B7E9-B62EF733334A}" type="parTrans" cxnId="{6652B199-68BE-4364-B215-266D7024FE6A}">
      <dgm:prSet/>
      <dgm:spPr/>
      <dgm:t>
        <a:bodyPr/>
        <a:lstStyle/>
        <a:p>
          <a:endParaRPr lang="en-US"/>
        </a:p>
      </dgm:t>
    </dgm:pt>
    <dgm:pt modelId="{32012AC3-4AC7-4C58-A850-69799FC38648}" type="sibTrans" cxnId="{6652B199-68BE-4364-B215-266D7024FE6A}">
      <dgm:prSet/>
      <dgm:spPr/>
      <dgm:t>
        <a:bodyPr/>
        <a:lstStyle/>
        <a:p>
          <a:endParaRPr lang="en-US"/>
        </a:p>
      </dgm:t>
    </dgm:pt>
    <dgm:pt modelId="{E8B22644-BEF8-4D79-8016-D091BF511B39}" type="pres">
      <dgm:prSet presAssocID="{0604B60B-77F5-47A5-B414-439881BB465B}" presName="root" presStyleCnt="0">
        <dgm:presLayoutVars>
          <dgm:dir/>
          <dgm:resizeHandles val="exact"/>
        </dgm:presLayoutVars>
      </dgm:prSet>
      <dgm:spPr/>
    </dgm:pt>
    <dgm:pt modelId="{A88F012B-3D52-410F-8F81-BE4316CBC53F}" type="pres">
      <dgm:prSet presAssocID="{3648805A-6325-41B9-92EB-8F05575F1E31}" presName="compNode" presStyleCnt="0"/>
      <dgm:spPr/>
    </dgm:pt>
    <dgm:pt modelId="{52D2D058-F993-4C2C-9516-E6C5FE6831C6}" type="pres">
      <dgm:prSet presAssocID="{3648805A-6325-41B9-92EB-8F05575F1E31}" presName="bgRect" presStyleLbl="bgShp" presStyleIdx="0" presStyleCnt="5"/>
      <dgm:spPr/>
    </dgm:pt>
    <dgm:pt modelId="{3EC9DB39-3C2F-4558-883B-94E3B8C10288}" type="pres">
      <dgm:prSet presAssocID="{3648805A-6325-41B9-92EB-8F05575F1E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7659556-C6D8-49A4-8D18-CCD823068AAC}" type="pres">
      <dgm:prSet presAssocID="{3648805A-6325-41B9-92EB-8F05575F1E31}" presName="spaceRect" presStyleCnt="0"/>
      <dgm:spPr/>
    </dgm:pt>
    <dgm:pt modelId="{84EDF8B8-AA26-4ACE-B347-7951E111C35E}" type="pres">
      <dgm:prSet presAssocID="{3648805A-6325-41B9-92EB-8F05575F1E31}" presName="parTx" presStyleLbl="revTx" presStyleIdx="0" presStyleCnt="5">
        <dgm:presLayoutVars>
          <dgm:chMax val="0"/>
          <dgm:chPref val="0"/>
        </dgm:presLayoutVars>
      </dgm:prSet>
      <dgm:spPr/>
    </dgm:pt>
    <dgm:pt modelId="{BF281930-64E0-4077-85B4-C619AFC53030}" type="pres">
      <dgm:prSet presAssocID="{E191FF8B-1446-435B-87C0-8298CD7DB917}" presName="sibTrans" presStyleCnt="0"/>
      <dgm:spPr/>
    </dgm:pt>
    <dgm:pt modelId="{391971F4-1457-4382-9A95-41D1FEF4A20F}" type="pres">
      <dgm:prSet presAssocID="{81EF1191-B8F0-4DA0-A066-60CF014E48D0}" presName="compNode" presStyleCnt="0"/>
      <dgm:spPr/>
    </dgm:pt>
    <dgm:pt modelId="{267C3AD1-AF14-4809-9CFD-7F0BAD12CA98}" type="pres">
      <dgm:prSet presAssocID="{81EF1191-B8F0-4DA0-A066-60CF014E48D0}" presName="bgRect" presStyleLbl="bgShp" presStyleIdx="1" presStyleCnt="5"/>
      <dgm:spPr/>
    </dgm:pt>
    <dgm:pt modelId="{5A484699-D07D-4A83-95B5-7D04080D75A8}" type="pres">
      <dgm:prSet presAssocID="{81EF1191-B8F0-4DA0-A066-60CF014E48D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DF4531A6-F463-4484-BD8C-7381A9635EDE}" type="pres">
      <dgm:prSet presAssocID="{81EF1191-B8F0-4DA0-A066-60CF014E48D0}" presName="spaceRect" presStyleCnt="0"/>
      <dgm:spPr/>
    </dgm:pt>
    <dgm:pt modelId="{FFA60BF3-BE7A-497D-BEB9-369C46A83552}" type="pres">
      <dgm:prSet presAssocID="{81EF1191-B8F0-4DA0-A066-60CF014E48D0}" presName="parTx" presStyleLbl="revTx" presStyleIdx="1" presStyleCnt="5">
        <dgm:presLayoutVars>
          <dgm:chMax val="0"/>
          <dgm:chPref val="0"/>
        </dgm:presLayoutVars>
      </dgm:prSet>
      <dgm:spPr/>
    </dgm:pt>
    <dgm:pt modelId="{46781019-7DA5-4AA8-A114-E267B5874C4C}" type="pres">
      <dgm:prSet presAssocID="{8F69C3D5-BC75-4313-BB6D-AF689D9A9B2E}" presName="sibTrans" presStyleCnt="0"/>
      <dgm:spPr/>
    </dgm:pt>
    <dgm:pt modelId="{C988730D-4E90-4811-A9B4-557311639BAA}" type="pres">
      <dgm:prSet presAssocID="{FB51750C-3CC2-4E9A-A811-0FEF9D2F388B}" presName="compNode" presStyleCnt="0"/>
      <dgm:spPr/>
    </dgm:pt>
    <dgm:pt modelId="{8BF39AA9-081C-4A78-97AB-44929346B818}" type="pres">
      <dgm:prSet presAssocID="{FB51750C-3CC2-4E9A-A811-0FEF9D2F388B}" presName="bgRect" presStyleLbl="bgShp" presStyleIdx="2" presStyleCnt="5"/>
      <dgm:spPr/>
    </dgm:pt>
    <dgm:pt modelId="{C23A8891-688B-4AE4-93C7-18B32BF1B578}" type="pres">
      <dgm:prSet presAssocID="{FB51750C-3CC2-4E9A-A811-0FEF9D2F388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D5729630-131D-4E34-A045-0D99913CAE81}" type="pres">
      <dgm:prSet presAssocID="{FB51750C-3CC2-4E9A-A811-0FEF9D2F388B}" presName="spaceRect" presStyleCnt="0"/>
      <dgm:spPr/>
    </dgm:pt>
    <dgm:pt modelId="{A17A9249-C84C-4356-A4C0-E30188533D4A}" type="pres">
      <dgm:prSet presAssocID="{FB51750C-3CC2-4E9A-A811-0FEF9D2F388B}" presName="parTx" presStyleLbl="revTx" presStyleIdx="2" presStyleCnt="5">
        <dgm:presLayoutVars>
          <dgm:chMax val="0"/>
          <dgm:chPref val="0"/>
        </dgm:presLayoutVars>
      </dgm:prSet>
      <dgm:spPr/>
    </dgm:pt>
    <dgm:pt modelId="{461D2897-93A7-4839-BF77-47E6C186C611}" type="pres">
      <dgm:prSet presAssocID="{34EF4420-6AAB-4D46-B1B5-C7D378D231C3}" presName="sibTrans" presStyleCnt="0"/>
      <dgm:spPr/>
    </dgm:pt>
    <dgm:pt modelId="{964DFFC4-3DD3-46CC-B4F9-CF04666EBD71}" type="pres">
      <dgm:prSet presAssocID="{C6BDDFBD-0004-4827-84DF-18E5C6879A41}" presName="compNode" presStyleCnt="0"/>
      <dgm:spPr/>
    </dgm:pt>
    <dgm:pt modelId="{35F09FA3-C745-4E22-A290-6582E0951EAA}" type="pres">
      <dgm:prSet presAssocID="{C6BDDFBD-0004-4827-84DF-18E5C6879A41}" presName="bgRect" presStyleLbl="bgShp" presStyleIdx="3" presStyleCnt="5"/>
      <dgm:spPr/>
    </dgm:pt>
    <dgm:pt modelId="{10907FDC-7369-46A1-91A1-BB978B325751}" type="pres">
      <dgm:prSet presAssocID="{C6BDDFBD-0004-4827-84DF-18E5C6879A4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heatre"/>
        </a:ext>
      </dgm:extLst>
    </dgm:pt>
    <dgm:pt modelId="{CF0EDCDF-C838-4AEA-A94B-E64DEAA656BB}" type="pres">
      <dgm:prSet presAssocID="{C6BDDFBD-0004-4827-84DF-18E5C6879A41}" presName="spaceRect" presStyleCnt="0"/>
      <dgm:spPr/>
    </dgm:pt>
    <dgm:pt modelId="{573D74CC-A0A0-49DC-85A5-1AAF2C5694B1}" type="pres">
      <dgm:prSet presAssocID="{C6BDDFBD-0004-4827-84DF-18E5C6879A41}" presName="parTx" presStyleLbl="revTx" presStyleIdx="3" presStyleCnt="5">
        <dgm:presLayoutVars>
          <dgm:chMax val="0"/>
          <dgm:chPref val="0"/>
        </dgm:presLayoutVars>
      </dgm:prSet>
      <dgm:spPr/>
    </dgm:pt>
    <dgm:pt modelId="{0F728E10-E216-4EC6-9039-A9D1D3F56D06}" type="pres">
      <dgm:prSet presAssocID="{A4C27C9B-982E-41BB-B826-BA06790BB11E}" presName="sibTrans" presStyleCnt="0"/>
      <dgm:spPr/>
    </dgm:pt>
    <dgm:pt modelId="{EF3D8A29-9797-4B6B-B3AE-95FE0C6899BC}" type="pres">
      <dgm:prSet presAssocID="{18F82BD2-ADC8-426F-907A-CAD211D73B0E}" presName="compNode" presStyleCnt="0"/>
      <dgm:spPr/>
    </dgm:pt>
    <dgm:pt modelId="{AD5F411B-943C-4D28-BF18-8A7004C51543}" type="pres">
      <dgm:prSet presAssocID="{18F82BD2-ADC8-426F-907A-CAD211D73B0E}" presName="bgRect" presStyleLbl="bgShp" presStyleIdx="4" presStyleCnt="5"/>
      <dgm:spPr/>
    </dgm:pt>
    <dgm:pt modelId="{A56F1674-56EE-4067-8D31-78363D7C75F5}" type="pres">
      <dgm:prSet presAssocID="{18F82BD2-ADC8-426F-907A-CAD211D73B0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480144D-9881-4B12-93B9-9D82E0BA62AC}" type="pres">
      <dgm:prSet presAssocID="{18F82BD2-ADC8-426F-907A-CAD211D73B0E}" presName="spaceRect" presStyleCnt="0"/>
      <dgm:spPr/>
    </dgm:pt>
    <dgm:pt modelId="{D8598DFB-7B70-43D4-8FF3-B3C43997ED04}" type="pres">
      <dgm:prSet presAssocID="{18F82BD2-ADC8-426F-907A-CAD211D73B0E}" presName="parTx" presStyleLbl="revTx" presStyleIdx="4" presStyleCnt="5">
        <dgm:presLayoutVars>
          <dgm:chMax val="0"/>
          <dgm:chPref val="0"/>
        </dgm:presLayoutVars>
      </dgm:prSet>
      <dgm:spPr/>
    </dgm:pt>
  </dgm:ptLst>
  <dgm:cxnLst>
    <dgm:cxn modelId="{C7F56C0B-78B3-429B-80A3-18686AA4DC73}" type="presOf" srcId="{0604B60B-77F5-47A5-B414-439881BB465B}" destId="{E8B22644-BEF8-4D79-8016-D091BF511B39}" srcOrd="0" destOrd="0" presId="urn:microsoft.com/office/officeart/2018/2/layout/IconVerticalSolidList"/>
    <dgm:cxn modelId="{F790F31F-231E-4FAB-89E1-8A1A613D5BA3}" type="presOf" srcId="{3648805A-6325-41B9-92EB-8F05575F1E31}" destId="{84EDF8B8-AA26-4ACE-B347-7951E111C35E}" srcOrd="0" destOrd="0" presId="urn:microsoft.com/office/officeart/2018/2/layout/IconVerticalSolidList"/>
    <dgm:cxn modelId="{27A65E37-84B2-42F0-ABF2-12B11AB8F83A}" srcId="{0604B60B-77F5-47A5-B414-439881BB465B}" destId="{C6BDDFBD-0004-4827-84DF-18E5C6879A41}" srcOrd="3" destOrd="0" parTransId="{1420A340-E993-4626-80E7-CAF1C3304E6C}" sibTransId="{A4C27C9B-982E-41BB-B826-BA06790BB11E}"/>
    <dgm:cxn modelId="{0424995C-B433-4355-BD70-FF1CE68F178C}" srcId="{0604B60B-77F5-47A5-B414-439881BB465B}" destId="{FB51750C-3CC2-4E9A-A811-0FEF9D2F388B}" srcOrd="2" destOrd="0" parTransId="{2EB0D241-F6AF-4B33-B29A-A3BF777703C4}" sibTransId="{34EF4420-6AAB-4D46-B1B5-C7D378D231C3}"/>
    <dgm:cxn modelId="{3EC3DB4C-68EB-4D4A-B01D-98D39511B432}" type="presOf" srcId="{81EF1191-B8F0-4DA0-A066-60CF014E48D0}" destId="{FFA60BF3-BE7A-497D-BEB9-369C46A83552}" srcOrd="0" destOrd="0" presId="urn:microsoft.com/office/officeart/2018/2/layout/IconVerticalSolidList"/>
    <dgm:cxn modelId="{50604E70-A1D8-4ACD-97B2-22E4FF1F46B7}" type="presOf" srcId="{18F82BD2-ADC8-426F-907A-CAD211D73B0E}" destId="{D8598DFB-7B70-43D4-8FF3-B3C43997ED04}" srcOrd="0" destOrd="0" presId="urn:microsoft.com/office/officeart/2018/2/layout/IconVerticalSolidList"/>
    <dgm:cxn modelId="{27B22557-9DF6-45F0-A0E8-D2FE214F4877}" srcId="{0604B60B-77F5-47A5-B414-439881BB465B}" destId="{81EF1191-B8F0-4DA0-A066-60CF014E48D0}" srcOrd="1" destOrd="0" parTransId="{82D97662-D7ED-464A-8685-2BC070CC78EC}" sibTransId="{8F69C3D5-BC75-4313-BB6D-AF689D9A9B2E}"/>
    <dgm:cxn modelId="{17E90680-B73F-4AF2-A91F-D8B83C32174C}" srcId="{0604B60B-77F5-47A5-B414-439881BB465B}" destId="{3648805A-6325-41B9-92EB-8F05575F1E31}" srcOrd="0" destOrd="0" parTransId="{40AD4FBE-030F-4F51-B3D7-69D7DA54CBF4}" sibTransId="{E191FF8B-1446-435B-87C0-8298CD7DB917}"/>
    <dgm:cxn modelId="{9A641F88-9688-4800-8C04-7D1888881BBF}" type="presOf" srcId="{C6BDDFBD-0004-4827-84DF-18E5C6879A41}" destId="{573D74CC-A0A0-49DC-85A5-1AAF2C5694B1}" srcOrd="0" destOrd="0" presId="urn:microsoft.com/office/officeart/2018/2/layout/IconVerticalSolidList"/>
    <dgm:cxn modelId="{6652B199-68BE-4364-B215-266D7024FE6A}" srcId="{0604B60B-77F5-47A5-B414-439881BB465B}" destId="{18F82BD2-ADC8-426F-907A-CAD211D73B0E}" srcOrd="4" destOrd="0" parTransId="{A475865D-FE3E-499D-B7E9-B62EF733334A}" sibTransId="{32012AC3-4AC7-4C58-A850-69799FC38648}"/>
    <dgm:cxn modelId="{7442D9F5-5702-402D-8D25-911D5BE9D2C0}" type="presOf" srcId="{FB51750C-3CC2-4E9A-A811-0FEF9D2F388B}" destId="{A17A9249-C84C-4356-A4C0-E30188533D4A}" srcOrd="0" destOrd="0" presId="urn:microsoft.com/office/officeart/2018/2/layout/IconVerticalSolidList"/>
    <dgm:cxn modelId="{92F50CD2-E5D5-46B7-9276-6F07D2D3FD9C}" type="presParOf" srcId="{E8B22644-BEF8-4D79-8016-D091BF511B39}" destId="{A88F012B-3D52-410F-8F81-BE4316CBC53F}" srcOrd="0" destOrd="0" presId="urn:microsoft.com/office/officeart/2018/2/layout/IconVerticalSolidList"/>
    <dgm:cxn modelId="{FA64069B-8A6B-404F-A46C-9FEB971C35B8}" type="presParOf" srcId="{A88F012B-3D52-410F-8F81-BE4316CBC53F}" destId="{52D2D058-F993-4C2C-9516-E6C5FE6831C6}" srcOrd="0" destOrd="0" presId="urn:microsoft.com/office/officeart/2018/2/layout/IconVerticalSolidList"/>
    <dgm:cxn modelId="{B75E0676-C0C8-41A1-BD5D-DC7A940C71B1}" type="presParOf" srcId="{A88F012B-3D52-410F-8F81-BE4316CBC53F}" destId="{3EC9DB39-3C2F-4558-883B-94E3B8C10288}" srcOrd="1" destOrd="0" presId="urn:microsoft.com/office/officeart/2018/2/layout/IconVerticalSolidList"/>
    <dgm:cxn modelId="{BF64158C-1477-49AA-8423-83F23939AB8C}" type="presParOf" srcId="{A88F012B-3D52-410F-8F81-BE4316CBC53F}" destId="{07659556-C6D8-49A4-8D18-CCD823068AAC}" srcOrd="2" destOrd="0" presId="urn:microsoft.com/office/officeart/2018/2/layout/IconVerticalSolidList"/>
    <dgm:cxn modelId="{1341678B-AB79-4C7D-9D17-EDFF16733374}" type="presParOf" srcId="{A88F012B-3D52-410F-8F81-BE4316CBC53F}" destId="{84EDF8B8-AA26-4ACE-B347-7951E111C35E}" srcOrd="3" destOrd="0" presId="urn:microsoft.com/office/officeart/2018/2/layout/IconVerticalSolidList"/>
    <dgm:cxn modelId="{C5F7DC4D-D994-4AE7-9978-59313AE6B9B4}" type="presParOf" srcId="{E8B22644-BEF8-4D79-8016-D091BF511B39}" destId="{BF281930-64E0-4077-85B4-C619AFC53030}" srcOrd="1" destOrd="0" presId="urn:microsoft.com/office/officeart/2018/2/layout/IconVerticalSolidList"/>
    <dgm:cxn modelId="{A86A8FC7-9A4F-472F-B486-3E676795985F}" type="presParOf" srcId="{E8B22644-BEF8-4D79-8016-D091BF511B39}" destId="{391971F4-1457-4382-9A95-41D1FEF4A20F}" srcOrd="2" destOrd="0" presId="urn:microsoft.com/office/officeart/2018/2/layout/IconVerticalSolidList"/>
    <dgm:cxn modelId="{A2D1F793-975B-4D02-9BE4-CC82B01D0124}" type="presParOf" srcId="{391971F4-1457-4382-9A95-41D1FEF4A20F}" destId="{267C3AD1-AF14-4809-9CFD-7F0BAD12CA98}" srcOrd="0" destOrd="0" presId="urn:microsoft.com/office/officeart/2018/2/layout/IconVerticalSolidList"/>
    <dgm:cxn modelId="{614C46B7-94E1-40D6-859C-4DFDC83A19D8}" type="presParOf" srcId="{391971F4-1457-4382-9A95-41D1FEF4A20F}" destId="{5A484699-D07D-4A83-95B5-7D04080D75A8}" srcOrd="1" destOrd="0" presId="urn:microsoft.com/office/officeart/2018/2/layout/IconVerticalSolidList"/>
    <dgm:cxn modelId="{FA6F6389-A8C6-4895-8B76-3AF06FE75A04}" type="presParOf" srcId="{391971F4-1457-4382-9A95-41D1FEF4A20F}" destId="{DF4531A6-F463-4484-BD8C-7381A9635EDE}" srcOrd="2" destOrd="0" presId="urn:microsoft.com/office/officeart/2018/2/layout/IconVerticalSolidList"/>
    <dgm:cxn modelId="{0596D486-6562-4A67-8D8A-D9DD89210BDA}" type="presParOf" srcId="{391971F4-1457-4382-9A95-41D1FEF4A20F}" destId="{FFA60BF3-BE7A-497D-BEB9-369C46A83552}" srcOrd="3" destOrd="0" presId="urn:microsoft.com/office/officeart/2018/2/layout/IconVerticalSolidList"/>
    <dgm:cxn modelId="{52F5B121-124C-4151-9DA5-83B588896444}" type="presParOf" srcId="{E8B22644-BEF8-4D79-8016-D091BF511B39}" destId="{46781019-7DA5-4AA8-A114-E267B5874C4C}" srcOrd="3" destOrd="0" presId="urn:microsoft.com/office/officeart/2018/2/layout/IconVerticalSolidList"/>
    <dgm:cxn modelId="{B5D2CBFF-3357-4D4A-9463-E9C758C52667}" type="presParOf" srcId="{E8B22644-BEF8-4D79-8016-D091BF511B39}" destId="{C988730D-4E90-4811-A9B4-557311639BAA}" srcOrd="4" destOrd="0" presId="urn:microsoft.com/office/officeart/2018/2/layout/IconVerticalSolidList"/>
    <dgm:cxn modelId="{1648863D-5B1A-4CF9-B615-2EF931DC1028}" type="presParOf" srcId="{C988730D-4E90-4811-A9B4-557311639BAA}" destId="{8BF39AA9-081C-4A78-97AB-44929346B818}" srcOrd="0" destOrd="0" presId="urn:microsoft.com/office/officeart/2018/2/layout/IconVerticalSolidList"/>
    <dgm:cxn modelId="{D823F4E0-871E-481E-A1ED-D907E5FFECDB}" type="presParOf" srcId="{C988730D-4E90-4811-A9B4-557311639BAA}" destId="{C23A8891-688B-4AE4-93C7-18B32BF1B578}" srcOrd="1" destOrd="0" presId="urn:microsoft.com/office/officeart/2018/2/layout/IconVerticalSolidList"/>
    <dgm:cxn modelId="{4164D823-3707-4D46-9DE5-34D39D169BFD}" type="presParOf" srcId="{C988730D-4E90-4811-A9B4-557311639BAA}" destId="{D5729630-131D-4E34-A045-0D99913CAE81}" srcOrd="2" destOrd="0" presId="urn:microsoft.com/office/officeart/2018/2/layout/IconVerticalSolidList"/>
    <dgm:cxn modelId="{AFDF4E52-AF3F-4D52-93B6-832EBBB5E4CF}" type="presParOf" srcId="{C988730D-4E90-4811-A9B4-557311639BAA}" destId="{A17A9249-C84C-4356-A4C0-E30188533D4A}" srcOrd="3" destOrd="0" presId="urn:microsoft.com/office/officeart/2018/2/layout/IconVerticalSolidList"/>
    <dgm:cxn modelId="{B6FFA26F-11CB-4042-8CFF-80E33B328EF4}" type="presParOf" srcId="{E8B22644-BEF8-4D79-8016-D091BF511B39}" destId="{461D2897-93A7-4839-BF77-47E6C186C611}" srcOrd="5" destOrd="0" presId="urn:microsoft.com/office/officeart/2018/2/layout/IconVerticalSolidList"/>
    <dgm:cxn modelId="{36D8D404-98FC-4774-BE0D-2CB901780866}" type="presParOf" srcId="{E8B22644-BEF8-4D79-8016-D091BF511B39}" destId="{964DFFC4-3DD3-46CC-B4F9-CF04666EBD71}" srcOrd="6" destOrd="0" presId="urn:microsoft.com/office/officeart/2018/2/layout/IconVerticalSolidList"/>
    <dgm:cxn modelId="{2C4B97F6-69C4-4CF7-8D24-CC84D68FCC39}" type="presParOf" srcId="{964DFFC4-3DD3-46CC-B4F9-CF04666EBD71}" destId="{35F09FA3-C745-4E22-A290-6582E0951EAA}" srcOrd="0" destOrd="0" presId="urn:microsoft.com/office/officeart/2018/2/layout/IconVerticalSolidList"/>
    <dgm:cxn modelId="{C41DD81C-FD5F-41F4-BCF6-8F4052854857}" type="presParOf" srcId="{964DFFC4-3DD3-46CC-B4F9-CF04666EBD71}" destId="{10907FDC-7369-46A1-91A1-BB978B325751}" srcOrd="1" destOrd="0" presId="urn:microsoft.com/office/officeart/2018/2/layout/IconVerticalSolidList"/>
    <dgm:cxn modelId="{B9F1EF29-ECDA-48BA-82EF-1340BB19F2A5}" type="presParOf" srcId="{964DFFC4-3DD3-46CC-B4F9-CF04666EBD71}" destId="{CF0EDCDF-C838-4AEA-A94B-E64DEAA656BB}" srcOrd="2" destOrd="0" presId="urn:microsoft.com/office/officeart/2018/2/layout/IconVerticalSolidList"/>
    <dgm:cxn modelId="{A5A5E057-C087-458D-9AC4-20C87DD1F825}" type="presParOf" srcId="{964DFFC4-3DD3-46CC-B4F9-CF04666EBD71}" destId="{573D74CC-A0A0-49DC-85A5-1AAF2C5694B1}" srcOrd="3" destOrd="0" presId="urn:microsoft.com/office/officeart/2018/2/layout/IconVerticalSolidList"/>
    <dgm:cxn modelId="{764A9DA3-B16E-47AC-ABEC-C9E6E0582614}" type="presParOf" srcId="{E8B22644-BEF8-4D79-8016-D091BF511B39}" destId="{0F728E10-E216-4EC6-9039-A9D1D3F56D06}" srcOrd="7" destOrd="0" presId="urn:microsoft.com/office/officeart/2018/2/layout/IconVerticalSolidList"/>
    <dgm:cxn modelId="{3A003AEF-A209-459C-B05E-4E2A174D1752}" type="presParOf" srcId="{E8B22644-BEF8-4D79-8016-D091BF511B39}" destId="{EF3D8A29-9797-4B6B-B3AE-95FE0C6899BC}" srcOrd="8" destOrd="0" presId="urn:microsoft.com/office/officeart/2018/2/layout/IconVerticalSolidList"/>
    <dgm:cxn modelId="{3210869D-605E-4D38-8ADE-3BA349138A59}" type="presParOf" srcId="{EF3D8A29-9797-4B6B-B3AE-95FE0C6899BC}" destId="{AD5F411B-943C-4D28-BF18-8A7004C51543}" srcOrd="0" destOrd="0" presId="urn:microsoft.com/office/officeart/2018/2/layout/IconVerticalSolidList"/>
    <dgm:cxn modelId="{641A2C93-3962-4C3B-850D-1360B73A3817}" type="presParOf" srcId="{EF3D8A29-9797-4B6B-B3AE-95FE0C6899BC}" destId="{A56F1674-56EE-4067-8D31-78363D7C75F5}" srcOrd="1" destOrd="0" presId="urn:microsoft.com/office/officeart/2018/2/layout/IconVerticalSolidList"/>
    <dgm:cxn modelId="{3AF5B86C-78F7-4344-AB5F-B19A8DEE6911}" type="presParOf" srcId="{EF3D8A29-9797-4B6B-B3AE-95FE0C6899BC}" destId="{E480144D-9881-4B12-93B9-9D82E0BA62AC}" srcOrd="2" destOrd="0" presId="urn:microsoft.com/office/officeart/2018/2/layout/IconVerticalSolidList"/>
    <dgm:cxn modelId="{6169417F-5DFB-4706-9BFA-163DF6A921AC}" type="presParOf" srcId="{EF3D8A29-9797-4B6B-B3AE-95FE0C6899BC}" destId="{D8598DFB-7B70-43D4-8FF3-B3C43997ED0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3E90C0-346D-4288-A8B1-C24C970DBBB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AE54B9-C888-4F45-B867-754B6CBA2A49}">
      <dgm:prSet/>
      <dgm:spPr/>
      <dgm:t>
        <a:bodyPr/>
        <a:lstStyle/>
        <a:p>
          <a:pPr>
            <a:lnSpc>
              <a:spcPct val="100000"/>
            </a:lnSpc>
          </a:pPr>
          <a:r>
            <a:rPr lang="en-US"/>
            <a:t>Third-party payment gateways</a:t>
          </a:r>
        </a:p>
      </dgm:t>
    </dgm:pt>
    <dgm:pt modelId="{667DB51B-4188-4FD7-84B0-FF3681A46F67}" type="parTrans" cxnId="{813BD2B6-954B-4416-99EB-77859B9349F5}">
      <dgm:prSet/>
      <dgm:spPr/>
      <dgm:t>
        <a:bodyPr/>
        <a:lstStyle/>
        <a:p>
          <a:endParaRPr lang="en-US"/>
        </a:p>
      </dgm:t>
    </dgm:pt>
    <dgm:pt modelId="{EF38CC29-C967-4C38-B8BD-1D372FCBBE6D}" type="sibTrans" cxnId="{813BD2B6-954B-4416-99EB-77859B9349F5}">
      <dgm:prSet/>
      <dgm:spPr/>
      <dgm:t>
        <a:bodyPr/>
        <a:lstStyle/>
        <a:p>
          <a:endParaRPr lang="en-US"/>
        </a:p>
      </dgm:t>
    </dgm:pt>
    <dgm:pt modelId="{8D0D3EF4-89A0-4623-8370-43BFD46B9370}">
      <dgm:prSet/>
      <dgm:spPr/>
      <dgm:t>
        <a:bodyPr/>
        <a:lstStyle/>
        <a:p>
          <a:pPr>
            <a:lnSpc>
              <a:spcPct val="100000"/>
            </a:lnSpc>
          </a:pPr>
          <a:r>
            <a:rPr lang="en-US"/>
            <a:t>Recommendation system</a:t>
          </a:r>
        </a:p>
      </dgm:t>
    </dgm:pt>
    <dgm:pt modelId="{655B8B4C-337A-45A9-BEB7-9121541667AF}" type="parTrans" cxnId="{3C606A4B-D4CA-4BE8-BA55-F2FA693F72E5}">
      <dgm:prSet/>
      <dgm:spPr/>
      <dgm:t>
        <a:bodyPr/>
        <a:lstStyle/>
        <a:p>
          <a:endParaRPr lang="en-US"/>
        </a:p>
      </dgm:t>
    </dgm:pt>
    <dgm:pt modelId="{FA88A017-A9F5-4A4F-9307-603F6A84BDAE}" type="sibTrans" cxnId="{3C606A4B-D4CA-4BE8-BA55-F2FA693F72E5}">
      <dgm:prSet/>
      <dgm:spPr/>
      <dgm:t>
        <a:bodyPr/>
        <a:lstStyle/>
        <a:p>
          <a:endParaRPr lang="en-US"/>
        </a:p>
      </dgm:t>
    </dgm:pt>
    <dgm:pt modelId="{369DD167-2424-4EB2-AABC-ABBB739198B6}">
      <dgm:prSet/>
      <dgm:spPr/>
      <dgm:t>
        <a:bodyPr/>
        <a:lstStyle/>
        <a:p>
          <a:pPr>
            <a:lnSpc>
              <a:spcPct val="100000"/>
            </a:lnSpc>
          </a:pPr>
          <a:r>
            <a:rPr lang="en-US"/>
            <a:t>Global expansion</a:t>
          </a:r>
        </a:p>
      </dgm:t>
    </dgm:pt>
    <dgm:pt modelId="{1C0EF2C5-25F3-478A-A7EF-ACB496ACDE42}" type="parTrans" cxnId="{01762660-26B3-426E-9FB9-21472D0288EB}">
      <dgm:prSet/>
      <dgm:spPr/>
      <dgm:t>
        <a:bodyPr/>
        <a:lstStyle/>
        <a:p>
          <a:endParaRPr lang="en-US"/>
        </a:p>
      </dgm:t>
    </dgm:pt>
    <dgm:pt modelId="{958BE4F4-2658-4DB6-8C60-E35CB0726F68}" type="sibTrans" cxnId="{01762660-26B3-426E-9FB9-21472D0288EB}">
      <dgm:prSet/>
      <dgm:spPr/>
      <dgm:t>
        <a:bodyPr/>
        <a:lstStyle/>
        <a:p>
          <a:endParaRPr lang="en-US"/>
        </a:p>
      </dgm:t>
    </dgm:pt>
    <dgm:pt modelId="{873492B1-96A5-4916-9F61-C14E8D4D72CC}">
      <dgm:prSet/>
      <dgm:spPr/>
      <dgm:t>
        <a:bodyPr/>
        <a:lstStyle/>
        <a:p>
          <a:pPr>
            <a:lnSpc>
              <a:spcPct val="100000"/>
            </a:lnSpc>
          </a:pPr>
          <a:r>
            <a:rPr lang="en-US"/>
            <a:t>Group Viewing</a:t>
          </a:r>
        </a:p>
      </dgm:t>
    </dgm:pt>
    <dgm:pt modelId="{0EB31CB2-85AA-47C7-B928-6316E05D2642}" type="parTrans" cxnId="{C6FB9D32-2F52-42CE-BEE9-EC0B754A4231}">
      <dgm:prSet/>
      <dgm:spPr/>
      <dgm:t>
        <a:bodyPr/>
        <a:lstStyle/>
        <a:p>
          <a:endParaRPr lang="en-US"/>
        </a:p>
      </dgm:t>
    </dgm:pt>
    <dgm:pt modelId="{B40332AC-D5AB-4926-91D0-E7D3248186DA}" type="sibTrans" cxnId="{C6FB9D32-2F52-42CE-BEE9-EC0B754A4231}">
      <dgm:prSet/>
      <dgm:spPr/>
      <dgm:t>
        <a:bodyPr/>
        <a:lstStyle/>
        <a:p>
          <a:endParaRPr lang="en-US"/>
        </a:p>
      </dgm:t>
    </dgm:pt>
    <dgm:pt modelId="{5CFEC4CE-2F60-4E4E-B649-6284F998CF4B}">
      <dgm:prSet/>
      <dgm:spPr/>
      <dgm:t>
        <a:bodyPr/>
        <a:lstStyle/>
        <a:p>
          <a:pPr>
            <a:lnSpc>
              <a:spcPct val="100000"/>
            </a:lnSpc>
          </a:pPr>
          <a:r>
            <a:rPr lang="en-US"/>
            <a:t>Live-streaming</a:t>
          </a:r>
        </a:p>
      </dgm:t>
    </dgm:pt>
    <dgm:pt modelId="{372F1CCB-C24F-46E6-91FF-AC3232E2FC73}" type="parTrans" cxnId="{86526DF3-BEF0-4978-B01D-605EDDD365B3}">
      <dgm:prSet/>
      <dgm:spPr/>
      <dgm:t>
        <a:bodyPr/>
        <a:lstStyle/>
        <a:p>
          <a:endParaRPr lang="en-US"/>
        </a:p>
      </dgm:t>
    </dgm:pt>
    <dgm:pt modelId="{2BEE0144-EA5A-453C-A010-28A5A6E81197}" type="sibTrans" cxnId="{86526DF3-BEF0-4978-B01D-605EDDD365B3}">
      <dgm:prSet/>
      <dgm:spPr/>
      <dgm:t>
        <a:bodyPr/>
        <a:lstStyle/>
        <a:p>
          <a:endParaRPr lang="en-US"/>
        </a:p>
      </dgm:t>
    </dgm:pt>
    <dgm:pt modelId="{F17170A9-BE22-4CE0-901A-A16CB0D96086}" type="pres">
      <dgm:prSet presAssocID="{AC3E90C0-346D-4288-A8B1-C24C970DBBB1}" presName="root" presStyleCnt="0">
        <dgm:presLayoutVars>
          <dgm:dir/>
          <dgm:resizeHandles val="exact"/>
        </dgm:presLayoutVars>
      </dgm:prSet>
      <dgm:spPr/>
    </dgm:pt>
    <dgm:pt modelId="{3A9D7F7B-6749-4531-81FE-8144675AA134}" type="pres">
      <dgm:prSet presAssocID="{11AE54B9-C888-4F45-B867-754B6CBA2A49}" presName="compNode" presStyleCnt="0"/>
      <dgm:spPr/>
    </dgm:pt>
    <dgm:pt modelId="{A52A1F12-EB6C-4856-BF86-029E96CF067E}" type="pres">
      <dgm:prSet presAssocID="{11AE54B9-C888-4F45-B867-754B6CBA2A4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F4888961-6357-47D4-8B49-4F5B5CC6CB6A}" type="pres">
      <dgm:prSet presAssocID="{11AE54B9-C888-4F45-B867-754B6CBA2A49}" presName="spaceRect" presStyleCnt="0"/>
      <dgm:spPr/>
    </dgm:pt>
    <dgm:pt modelId="{319AF38C-118B-4F47-BA88-1B8ADE14EBEF}" type="pres">
      <dgm:prSet presAssocID="{11AE54B9-C888-4F45-B867-754B6CBA2A49}" presName="textRect" presStyleLbl="revTx" presStyleIdx="0" presStyleCnt="5">
        <dgm:presLayoutVars>
          <dgm:chMax val="1"/>
          <dgm:chPref val="1"/>
        </dgm:presLayoutVars>
      </dgm:prSet>
      <dgm:spPr/>
    </dgm:pt>
    <dgm:pt modelId="{3D516D35-4F75-4A8E-92BD-69F5BE513430}" type="pres">
      <dgm:prSet presAssocID="{EF38CC29-C967-4C38-B8BD-1D372FCBBE6D}" presName="sibTrans" presStyleCnt="0"/>
      <dgm:spPr/>
    </dgm:pt>
    <dgm:pt modelId="{5FA30F1E-8526-4534-96D6-EC82409F5570}" type="pres">
      <dgm:prSet presAssocID="{8D0D3EF4-89A0-4623-8370-43BFD46B9370}" presName="compNode" presStyleCnt="0"/>
      <dgm:spPr/>
    </dgm:pt>
    <dgm:pt modelId="{8E60DC31-A4B2-454E-9053-BD3EFC9D2300}" type="pres">
      <dgm:prSet presAssocID="{8D0D3EF4-89A0-4623-8370-43BFD46B937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E48C195-7F90-47FD-BBCD-BE2EF14D44EB}" type="pres">
      <dgm:prSet presAssocID="{8D0D3EF4-89A0-4623-8370-43BFD46B9370}" presName="spaceRect" presStyleCnt="0"/>
      <dgm:spPr/>
    </dgm:pt>
    <dgm:pt modelId="{59A2EEDE-6767-4ED8-BEE7-39F85BAA5EE9}" type="pres">
      <dgm:prSet presAssocID="{8D0D3EF4-89A0-4623-8370-43BFD46B9370}" presName="textRect" presStyleLbl="revTx" presStyleIdx="1" presStyleCnt="5">
        <dgm:presLayoutVars>
          <dgm:chMax val="1"/>
          <dgm:chPref val="1"/>
        </dgm:presLayoutVars>
      </dgm:prSet>
      <dgm:spPr/>
    </dgm:pt>
    <dgm:pt modelId="{F91D2973-4ACC-402F-8480-EBA2F0ADCC94}" type="pres">
      <dgm:prSet presAssocID="{FA88A017-A9F5-4A4F-9307-603F6A84BDAE}" presName="sibTrans" presStyleCnt="0"/>
      <dgm:spPr/>
    </dgm:pt>
    <dgm:pt modelId="{8D04661B-DB96-4702-A657-C4DE20D90A1D}" type="pres">
      <dgm:prSet presAssocID="{369DD167-2424-4EB2-AABC-ABBB739198B6}" presName="compNode" presStyleCnt="0"/>
      <dgm:spPr/>
    </dgm:pt>
    <dgm:pt modelId="{08823C09-92F9-44CA-B1A1-801E2A9451D1}" type="pres">
      <dgm:prSet presAssocID="{369DD167-2424-4EB2-AABC-ABBB739198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33209170-9E3E-4EF7-8685-78C68A98AE17}" type="pres">
      <dgm:prSet presAssocID="{369DD167-2424-4EB2-AABC-ABBB739198B6}" presName="spaceRect" presStyleCnt="0"/>
      <dgm:spPr/>
    </dgm:pt>
    <dgm:pt modelId="{9CC86B43-598F-4820-BABC-6842A371E1D0}" type="pres">
      <dgm:prSet presAssocID="{369DD167-2424-4EB2-AABC-ABBB739198B6}" presName="textRect" presStyleLbl="revTx" presStyleIdx="2" presStyleCnt="5">
        <dgm:presLayoutVars>
          <dgm:chMax val="1"/>
          <dgm:chPref val="1"/>
        </dgm:presLayoutVars>
      </dgm:prSet>
      <dgm:spPr/>
    </dgm:pt>
    <dgm:pt modelId="{50C0333E-651F-4E70-B50E-8A7589B5C665}" type="pres">
      <dgm:prSet presAssocID="{958BE4F4-2658-4DB6-8C60-E35CB0726F68}" presName="sibTrans" presStyleCnt="0"/>
      <dgm:spPr/>
    </dgm:pt>
    <dgm:pt modelId="{16B4EB78-7164-4E37-963E-A697B0C91033}" type="pres">
      <dgm:prSet presAssocID="{873492B1-96A5-4916-9F61-C14E8D4D72CC}" presName="compNode" presStyleCnt="0"/>
      <dgm:spPr/>
    </dgm:pt>
    <dgm:pt modelId="{04EF5BC7-9B37-45BD-9324-E3F00643E402}" type="pres">
      <dgm:prSet presAssocID="{873492B1-96A5-4916-9F61-C14E8D4D72C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162B3B2A-04D2-4EC6-92B9-3CAD71D1C5BF}" type="pres">
      <dgm:prSet presAssocID="{873492B1-96A5-4916-9F61-C14E8D4D72CC}" presName="spaceRect" presStyleCnt="0"/>
      <dgm:spPr/>
    </dgm:pt>
    <dgm:pt modelId="{7CA081E1-C3E7-4DC6-A967-C982D6DDC3EC}" type="pres">
      <dgm:prSet presAssocID="{873492B1-96A5-4916-9F61-C14E8D4D72CC}" presName="textRect" presStyleLbl="revTx" presStyleIdx="3" presStyleCnt="5">
        <dgm:presLayoutVars>
          <dgm:chMax val="1"/>
          <dgm:chPref val="1"/>
        </dgm:presLayoutVars>
      </dgm:prSet>
      <dgm:spPr/>
    </dgm:pt>
    <dgm:pt modelId="{6FA54DBF-95BB-4CE1-A2E9-60AFC3FFBF2E}" type="pres">
      <dgm:prSet presAssocID="{B40332AC-D5AB-4926-91D0-E7D3248186DA}" presName="sibTrans" presStyleCnt="0"/>
      <dgm:spPr/>
    </dgm:pt>
    <dgm:pt modelId="{214FEC6F-1282-4AFA-B3AA-9B0CCD5925A7}" type="pres">
      <dgm:prSet presAssocID="{5CFEC4CE-2F60-4E4E-B649-6284F998CF4B}" presName="compNode" presStyleCnt="0"/>
      <dgm:spPr/>
    </dgm:pt>
    <dgm:pt modelId="{4CC4E0FA-EBD1-494F-B20E-B6D7676C9A52}" type="pres">
      <dgm:prSet presAssocID="{5CFEC4CE-2F60-4E4E-B649-6284F998CF4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am"/>
        </a:ext>
      </dgm:extLst>
    </dgm:pt>
    <dgm:pt modelId="{2E380F33-E9A6-4518-B6C4-1B1CB432A735}" type="pres">
      <dgm:prSet presAssocID="{5CFEC4CE-2F60-4E4E-B649-6284F998CF4B}" presName="spaceRect" presStyleCnt="0"/>
      <dgm:spPr/>
    </dgm:pt>
    <dgm:pt modelId="{779B3538-B148-447B-AC79-AB4060A890C5}" type="pres">
      <dgm:prSet presAssocID="{5CFEC4CE-2F60-4E4E-B649-6284F998CF4B}" presName="textRect" presStyleLbl="revTx" presStyleIdx="4" presStyleCnt="5">
        <dgm:presLayoutVars>
          <dgm:chMax val="1"/>
          <dgm:chPref val="1"/>
        </dgm:presLayoutVars>
      </dgm:prSet>
      <dgm:spPr/>
    </dgm:pt>
  </dgm:ptLst>
  <dgm:cxnLst>
    <dgm:cxn modelId="{5E765515-4B17-4EFD-A02D-F958769970EE}" type="presOf" srcId="{873492B1-96A5-4916-9F61-C14E8D4D72CC}" destId="{7CA081E1-C3E7-4DC6-A967-C982D6DDC3EC}" srcOrd="0" destOrd="0" presId="urn:microsoft.com/office/officeart/2018/2/layout/IconLabelList"/>
    <dgm:cxn modelId="{C6FB9D32-2F52-42CE-BEE9-EC0B754A4231}" srcId="{AC3E90C0-346D-4288-A8B1-C24C970DBBB1}" destId="{873492B1-96A5-4916-9F61-C14E8D4D72CC}" srcOrd="3" destOrd="0" parTransId="{0EB31CB2-85AA-47C7-B928-6316E05D2642}" sibTransId="{B40332AC-D5AB-4926-91D0-E7D3248186DA}"/>
    <dgm:cxn modelId="{01762660-26B3-426E-9FB9-21472D0288EB}" srcId="{AC3E90C0-346D-4288-A8B1-C24C970DBBB1}" destId="{369DD167-2424-4EB2-AABC-ABBB739198B6}" srcOrd="2" destOrd="0" parTransId="{1C0EF2C5-25F3-478A-A7EF-ACB496ACDE42}" sibTransId="{958BE4F4-2658-4DB6-8C60-E35CB0726F68}"/>
    <dgm:cxn modelId="{A298AD68-C7AE-4E80-88B1-A81049A0363B}" type="presOf" srcId="{11AE54B9-C888-4F45-B867-754B6CBA2A49}" destId="{319AF38C-118B-4F47-BA88-1B8ADE14EBEF}" srcOrd="0" destOrd="0" presId="urn:microsoft.com/office/officeart/2018/2/layout/IconLabelList"/>
    <dgm:cxn modelId="{3C606A4B-D4CA-4BE8-BA55-F2FA693F72E5}" srcId="{AC3E90C0-346D-4288-A8B1-C24C970DBBB1}" destId="{8D0D3EF4-89A0-4623-8370-43BFD46B9370}" srcOrd="1" destOrd="0" parTransId="{655B8B4C-337A-45A9-BEB7-9121541667AF}" sibTransId="{FA88A017-A9F5-4A4F-9307-603F6A84BDAE}"/>
    <dgm:cxn modelId="{0D8FD550-85AC-4A43-B37D-EE943C166CC9}" type="presOf" srcId="{AC3E90C0-346D-4288-A8B1-C24C970DBBB1}" destId="{F17170A9-BE22-4CE0-901A-A16CB0D96086}" srcOrd="0" destOrd="0" presId="urn:microsoft.com/office/officeart/2018/2/layout/IconLabelList"/>
    <dgm:cxn modelId="{813BD2B6-954B-4416-99EB-77859B9349F5}" srcId="{AC3E90C0-346D-4288-A8B1-C24C970DBBB1}" destId="{11AE54B9-C888-4F45-B867-754B6CBA2A49}" srcOrd="0" destOrd="0" parTransId="{667DB51B-4188-4FD7-84B0-FF3681A46F67}" sibTransId="{EF38CC29-C967-4C38-B8BD-1D372FCBBE6D}"/>
    <dgm:cxn modelId="{1A78CDB9-37A2-4160-80F5-D3EB00F0F79B}" type="presOf" srcId="{5CFEC4CE-2F60-4E4E-B649-6284F998CF4B}" destId="{779B3538-B148-447B-AC79-AB4060A890C5}" srcOrd="0" destOrd="0" presId="urn:microsoft.com/office/officeart/2018/2/layout/IconLabelList"/>
    <dgm:cxn modelId="{AFE26BBE-68DD-47B6-931F-6163552F3734}" type="presOf" srcId="{8D0D3EF4-89A0-4623-8370-43BFD46B9370}" destId="{59A2EEDE-6767-4ED8-BEE7-39F85BAA5EE9}" srcOrd="0" destOrd="0" presId="urn:microsoft.com/office/officeart/2018/2/layout/IconLabelList"/>
    <dgm:cxn modelId="{E24211D5-B443-4EF4-9DDD-FF2E257D94D0}" type="presOf" srcId="{369DD167-2424-4EB2-AABC-ABBB739198B6}" destId="{9CC86B43-598F-4820-BABC-6842A371E1D0}" srcOrd="0" destOrd="0" presId="urn:microsoft.com/office/officeart/2018/2/layout/IconLabelList"/>
    <dgm:cxn modelId="{86526DF3-BEF0-4978-B01D-605EDDD365B3}" srcId="{AC3E90C0-346D-4288-A8B1-C24C970DBBB1}" destId="{5CFEC4CE-2F60-4E4E-B649-6284F998CF4B}" srcOrd="4" destOrd="0" parTransId="{372F1CCB-C24F-46E6-91FF-AC3232E2FC73}" sibTransId="{2BEE0144-EA5A-453C-A010-28A5A6E81197}"/>
    <dgm:cxn modelId="{6EEE951C-9D7D-4B21-853F-AEA18D959337}" type="presParOf" srcId="{F17170A9-BE22-4CE0-901A-A16CB0D96086}" destId="{3A9D7F7B-6749-4531-81FE-8144675AA134}" srcOrd="0" destOrd="0" presId="urn:microsoft.com/office/officeart/2018/2/layout/IconLabelList"/>
    <dgm:cxn modelId="{ECA11686-C9AA-42F6-9E44-663E7893489E}" type="presParOf" srcId="{3A9D7F7B-6749-4531-81FE-8144675AA134}" destId="{A52A1F12-EB6C-4856-BF86-029E96CF067E}" srcOrd="0" destOrd="0" presId="urn:microsoft.com/office/officeart/2018/2/layout/IconLabelList"/>
    <dgm:cxn modelId="{AD3634FC-73C0-46AC-A43F-A214036F7866}" type="presParOf" srcId="{3A9D7F7B-6749-4531-81FE-8144675AA134}" destId="{F4888961-6357-47D4-8B49-4F5B5CC6CB6A}" srcOrd="1" destOrd="0" presId="urn:microsoft.com/office/officeart/2018/2/layout/IconLabelList"/>
    <dgm:cxn modelId="{9DB208B9-7552-4FA8-A1B5-B8F41A1B9D3E}" type="presParOf" srcId="{3A9D7F7B-6749-4531-81FE-8144675AA134}" destId="{319AF38C-118B-4F47-BA88-1B8ADE14EBEF}" srcOrd="2" destOrd="0" presId="urn:microsoft.com/office/officeart/2018/2/layout/IconLabelList"/>
    <dgm:cxn modelId="{82C841B3-DEF7-4E04-9F23-D4B42B99A9B2}" type="presParOf" srcId="{F17170A9-BE22-4CE0-901A-A16CB0D96086}" destId="{3D516D35-4F75-4A8E-92BD-69F5BE513430}" srcOrd="1" destOrd="0" presId="urn:microsoft.com/office/officeart/2018/2/layout/IconLabelList"/>
    <dgm:cxn modelId="{82E1D881-EB1E-4078-844B-8E81B6B05896}" type="presParOf" srcId="{F17170A9-BE22-4CE0-901A-A16CB0D96086}" destId="{5FA30F1E-8526-4534-96D6-EC82409F5570}" srcOrd="2" destOrd="0" presId="urn:microsoft.com/office/officeart/2018/2/layout/IconLabelList"/>
    <dgm:cxn modelId="{BDC6A2F0-A184-453C-9B2D-4C47C6FD4C70}" type="presParOf" srcId="{5FA30F1E-8526-4534-96D6-EC82409F5570}" destId="{8E60DC31-A4B2-454E-9053-BD3EFC9D2300}" srcOrd="0" destOrd="0" presId="urn:microsoft.com/office/officeart/2018/2/layout/IconLabelList"/>
    <dgm:cxn modelId="{28D8A811-0E91-4B6D-AB56-79C74BC11973}" type="presParOf" srcId="{5FA30F1E-8526-4534-96D6-EC82409F5570}" destId="{6E48C195-7F90-47FD-BBCD-BE2EF14D44EB}" srcOrd="1" destOrd="0" presId="urn:microsoft.com/office/officeart/2018/2/layout/IconLabelList"/>
    <dgm:cxn modelId="{8644C249-54E0-4786-A2CC-C71091E5D9AA}" type="presParOf" srcId="{5FA30F1E-8526-4534-96D6-EC82409F5570}" destId="{59A2EEDE-6767-4ED8-BEE7-39F85BAA5EE9}" srcOrd="2" destOrd="0" presId="urn:microsoft.com/office/officeart/2018/2/layout/IconLabelList"/>
    <dgm:cxn modelId="{E60976FD-C032-49D5-A14C-EC43E443BDE5}" type="presParOf" srcId="{F17170A9-BE22-4CE0-901A-A16CB0D96086}" destId="{F91D2973-4ACC-402F-8480-EBA2F0ADCC94}" srcOrd="3" destOrd="0" presId="urn:microsoft.com/office/officeart/2018/2/layout/IconLabelList"/>
    <dgm:cxn modelId="{512ADAC7-A05E-4DE2-9A87-31DCD3220E73}" type="presParOf" srcId="{F17170A9-BE22-4CE0-901A-A16CB0D96086}" destId="{8D04661B-DB96-4702-A657-C4DE20D90A1D}" srcOrd="4" destOrd="0" presId="urn:microsoft.com/office/officeart/2018/2/layout/IconLabelList"/>
    <dgm:cxn modelId="{5A2E2CE1-8D2C-4CF2-A739-747DF380834A}" type="presParOf" srcId="{8D04661B-DB96-4702-A657-C4DE20D90A1D}" destId="{08823C09-92F9-44CA-B1A1-801E2A9451D1}" srcOrd="0" destOrd="0" presId="urn:microsoft.com/office/officeart/2018/2/layout/IconLabelList"/>
    <dgm:cxn modelId="{41ABCBCC-72D5-44FF-B01C-B830F5EE2256}" type="presParOf" srcId="{8D04661B-DB96-4702-A657-C4DE20D90A1D}" destId="{33209170-9E3E-4EF7-8685-78C68A98AE17}" srcOrd="1" destOrd="0" presId="urn:microsoft.com/office/officeart/2018/2/layout/IconLabelList"/>
    <dgm:cxn modelId="{0251BB13-1A2F-4229-81AC-1793D86A7CE9}" type="presParOf" srcId="{8D04661B-DB96-4702-A657-C4DE20D90A1D}" destId="{9CC86B43-598F-4820-BABC-6842A371E1D0}" srcOrd="2" destOrd="0" presId="urn:microsoft.com/office/officeart/2018/2/layout/IconLabelList"/>
    <dgm:cxn modelId="{72FB2B36-12A0-4136-82D3-861C51A0561A}" type="presParOf" srcId="{F17170A9-BE22-4CE0-901A-A16CB0D96086}" destId="{50C0333E-651F-4E70-B50E-8A7589B5C665}" srcOrd="5" destOrd="0" presId="urn:microsoft.com/office/officeart/2018/2/layout/IconLabelList"/>
    <dgm:cxn modelId="{2A1EC6B7-4F6D-4F4B-8A47-4FC882E32D30}" type="presParOf" srcId="{F17170A9-BE22-4CE0-901A-A16CB0D96086}" destId="{16B4EB78-7164-4E37-963E-A697B0C91033}" srcOrd="6" destOrd="0" presId="urn:microsoft.com/office/officeart/2018/2/layout/IconLabelList"/>
    <dgm:cxn modelId="{5EFA4B1F-6841-45D9-A67B-4A95058732E8}" type="presParOf" srcId="{16B4EB78-7164-4E37-963E-A697B0C91033}" destId="{04EF5BC7-9B37-45BD-9324-E3F00643E402}" srcOrd="0" destOrd="0" presId="urn:microsoft.com/office/officeart/2018/2/layout/IconLabelList"/>
    <dgm:cxn modelId="{791C11B5-7AB7-4F6A-9B53-1D4E355A167E}" type="presParOf" srcId="{16B4EB78-7164-4E37-963E-A697B0C91033}" destId="{162B3B2A-04D2-4EC6-92B9-3CAD71D1C5BF}" srcOrd="1" destOrd="0" presId="urn:microsoft.com/office/officeart/2018/2/layout/IconLabelList"/>
    <dgm:cxn modelId="{F4D60640-3C23-4D17-B625-041F8B949057}" type="presParOf" srcId="{16B4EB78-7164-4E37-963E-A697B0C91033}" destId="{7CA081E1-C3E7-4DC6-A967-C982D6DDC3EC}" srcOrd="2" destOrd="0" presId="urn:microsoft.com/office/officeart/2018/2/layout/IconLabelList"/>
    <dgm:cxn modelId="{07325C3D-B2DD-4CC2-A840-0D6AC2CF4746}" type="presParOf" srcId="{F17170A9-BE22-4CE0-901A-A16CB0D96086}" destId="{6FA54DBF-95BB-4CE1-A2E9-60AFC3FFBF2E}" srcOrd="7" destOrd="0" presId="urn:microsoft.com/office/officeart/2018/2/layout/IconLabelList"/>
    <dgm:cxn modelId="{A148A4EA-E733-481D-9717-7B0D7E695F9F}" type="presParOf" srcId="{F17170A9-BE22-4CE0-901A-A16CB0D96086}" destId="{214FEC6F-1282-4AFA-B3AA-9B0CCD5925A7}" srcOrd="8" destOrd="0" presId="urn:microsoft.com/office/officeart/2018/2/layout/IconLabelList"/>
    <dgm:cxn modelId="{E2CCA4A4-C0E9-405B-B2E1-9271B388FFE8}" type="presParOf" srcId="{214FEC6F-1282-4AFA-B3AA-9B0CCD5925A7}" destId="{4CC4E0FA-EBD1-494F-B20E-B6D7676C9A52}" srcOrd="0" destOrd="0" presId="urn:microsoft.com/office/officeart/2018/2/layout/IconLabelList"/>
    <dgm:cxn modelId="{3AD8FCE6-71F0-4CBE-B879-2DE798BA474D}" type="presParOf" srcId="{214FEC6F-1282-4AFA-B3AA-9B0CCD5925A7}" destId="{2E380F33-E9A6-4518-B6C4-1B1CB432A735}" srcOrd="1" destOrd="0" presId="urn:microsoft.com/office/officeart/2018/2/layout/IconLabelList"/>
    <dgm:cxn modelId="{78DBA69F-86A0-4E11-818A-74ABE905F3A4}" type="presParOf" srcId="{214FEC6F-1282-4AFA-B3AA-9B0CCD5925A7}" destId="{779B3538-B148-447B-AC79-AB4060A890C5}"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2D058-F993-4C2C-9516-E6C5FE6831C6}">
      <dsp:nvSpPr>
        <dsp:cNvPr id="0" name=""/>
        <dsp:cNvSpPr/>
      </dsp:nvSpPr>
      <dsp:spPr>
        <a:xfrm>
          <a:off x="0" y="4352"/>
          <a:ext cx="6243991" cy="92706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9DB39-3C2F-4558-883B-94E3B8C10288}">
      <dsp:nvSpPr>
        <dsp:cNvPr id="0" name=""/>
        <dsp:cNvSpPr/>
      </dsp:nvSpPr>
      <dsp:spPr>
        <a:xfrm>
          <a:off x="280435" y="212940"/>
          <a:ext cx="509883" cy="5098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EDF8B8-AA26-4ACE-B347-7951E111C35E}">
      <dsp:nvSpPr>
        <dsp:cNvPr id="0" name=""/>
        <dsp:cNvSpPr/>
      </dsp:nvSpPr>
      <dsp:spPr>
        <a:xfrm>
          <a:off x="1070754" y="4352"/>
          <a:ext cx="5173237" cy="927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14" tIns="98114" rIns="98114" bIns="98114" numCol="1" spcCol="1270" anchor="ctr" anchorCtr="0">
          <a:noAutofit/>
        </a:bodyPr>
        <a:lstStyle/>
        <a:p>
          <a:pPr marL="0" lvl="0" indent="0" algn="l" defTabSz="800100">
            <a:lnSpc>
              <a:spcPct val="100000"/>
            </a:lnSpc>
            <a:spcBef>
              <a:spcPct val="0"/>
            </a:spcBef>
            <a:spcAft>
              <a:spcPct val="35000"/>
            </a:spcAft>
            <a:buNone/>
          </a:pPr>
          <a:r>
            <a:rPr lang="en-US" sz="1800" kern="1200"/>
            <a:t>Maintain customer data on subscriptions and watch history</a:t>
          </a:r>
        </a:p>
      </dsp:txBody>
      <dsp:txXfrm>
        <a:off x="1070754" y="4352"/>
        <a:ext cx="5173237" cy="927060"/>
      </dsp:txXfrm>
    </dsp:sp>
    <dsp:sp modelId="{267C3AD1-AF14-4809-9CFD-7F0BAD12CA98}">
      <dsp:nvSpPr>
        <dsp:cNvPr id="0" name=""/>
        <dsp:cNvSpPr/>
      </dsp:nvSpPr>
      <dsp:spPr>
        <a:xfrm>
          <a:off x="0" y="1163177"/>
          <a:ext cx="6243991" cy="92706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84699-D07D-4A83-95B5-7D04080D75A8}">
      <dsp:nvSpPr>
        <dsp:cNvPr id="0" name=""/>
        <dsp:cNvSpPr/>
      </dsp:nvSpPr>
      <dsp:spPr>
        <a:xfrm>
          <a:off x="280435" y="1371765"/>
          <a:ext cx="509883" cy="5098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A60BF3-BE7A-497D-BEB9-369C46A83552}">
      <dsp:nvSpPr>
        <dsp:cNvPr id="0" name=""/>
        <dsp:cNvSpPr/>
      </dsp:nvSpPr>
      <dsp:spPr>
        <a:xfrm>
          <a:off x="1070754" y="1163177"/>
          <a:ext cx="5173237" cy="927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14" tIns="98114" rIns="98114" bIns="98114" numCol="1" spcCol="1270" anchor="ctr" anchorCtr="0">
          <a:noAutofit/>
        </a:bodyPr>
        <a:lstStyle/>
        <a:p>
          <a:pPr marL="0" lvl="0" indent="0" algn="l" defTabSz="800100">
            <a:lnSpc>
              <a:spcPct val="100000"/>
            </a:lnSpc>
            <a:spcBef>
              <a:spcPct val="0"/>
            </a:spcBef>
            <a:spcAft>
              <a:spcPct val="35000"/>
            </a:spcAft>
            <a:buNone/>
          </a:pPr>
          <a:r>
            <a:rPr lang="en-US" sz="1800" kern="1200"/>
            <a:t>Yearly reports on customer acquisition, retention and growth</a:t>
          </a:r>
        </a:p>
      </dsp:txBody>
      <dsp:txXfrm>
        <a:off x="1070754" y="1163177"/>
        <a:ext cx="5173237" cy="927060"/>
      </dsp:txXfrm>
    </dsp:sp>
    <dsp:sp modelId="{8BF39AA9-081C-4A78-97AB-44929346B818}">
      <dsp:nvSpPr>
        <dsp:cNvPr id="0" name=""/>
        <dsp:cNvSpPr/>
      </dsp:nvSpPr>
      <dsp:spPr>
        <a:xfrm>
          <a:off x="0" y="2322002"/>
          <a:ext cx="6243991" cy="92706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3A8891-688B-4AE4-93C7-18B32BF1B578}">
      <dsp:nvSpPr>
        <dsp:cNvPr id="0" name=""/>
        <dsp:cNvSpPr/>
      </dsp:nvSpPr>
      <dsp:spPr>
        <a:xfrm>
          <a:off x="280435" y="2530590"/>
          <a:ext cx="509883" cy="5098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17A9249-C84C-4356-A4C0-E30188533D4A}">
      <dsp:nvSpPr>
        <dsp:cNvPr id="0" name=""/>
        <dsp:cNvSpPr/>
      </dsp:nvSpPr>
      <dsp:spPr>
        <a:xfrm>
          <a:off x="1070754" y="2322002"/>
          <a:ext cx="5173237" cy="927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14" tIns="98114" rIns="98114" bIns="98114" numCol="1" spcCol="1270" anchor="ctr" anchorCtr="0">
          <a:noAutofit/>
        </a:bodyPr>
        <a:lstStyle/>
        <a:p>
          <a:pPr marL="0" lvl="0" indent="0" algn="l" defTabSz="800100">
            <a:lnSpc>
              <a:spcPct val="100000"/>
            </a:lnSpc>
            <a:spcBef>
              <a:spcPct val="0"/>
            </a:spcBef>
            <a:spcAft>
              <a:spcPct val="35000"/>
            </a:spcAft>
            <a:buNone/>
          </a:pPr>
          <a:r>
            <a:rPr lang="en-US" sz="1800" kern="1200"/>
            <a:t>Track payment records for each customer</a:t>
          </a:r>
        </a:p>
      </dsp:txBody>
      <dsp:txXfrm>
        <a:off x="1070754" y="2322002"/>
        <a:ext cx="5173237" cy="927060"/>
      </dsp:txXfrm>
    </dsp:sp>
    <dsp:sp modelId="{35F09FA3-C745-4E22-A290-6582E0951EAA}">
      <dsp:nvSpPr>
        <dsp:cNvPr id="0" name=""/>
        <dsp:cNvSpPr/>
      </dsp:nvSpPr>
      <dsp:spPr>
        <a:xfrm>
          <a:off x="0" y="3480827"/>
          <a:ext cx="6243991" cy="92706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907FDC-7369-46A1-91A1-BB978B325751}">
      <dsp:nvSpPr>
        <dsp:cNvPr id="0" name=""/>
        <dsp:cNvSpPr/>
      </dsp:nvSpPr>
      <dsp:spPr>
        <a:xfrm>
          <a:off x="280435" y="3689416"/>
          <a:ext cx="509883" cy="5098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73D74CC-A0A0-49DC-85A5-1AAF2C5694B1}">
      <dsp:nvSpPr>
        <dsp:cNvPr id="0" name=""/>
        <dsp:cNvSpPr/>
      </dsp:nvSpPr>
      <dsp:spPr>
        <a:xfrm>
          <a:off x="1070754" y="3480827"/>
          <a:ext cx="5173237" cy="927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14" tIns="98114" rIns="98114" bIns="98114" numCol="1" spcCol="1270" anchor="ctr" anchorCtr="0">
          <a:noAutofit/>
        </a:bodyPr>
        <a:lstStyle/>
        <a:p>
          <a:pPr marL="0" lvl="0" indent="0" algn="l" defTabSz="800100">
            <a:lnSpc>
              <a:spcPct val="100000"/>
            </a:lnSpc>
            <a:spcBef>
              <a:spcPct val="0"/>
            </a:spcBef>
            <a:spcAft>
              <a:spcPct val="35000"/>
            </a:spcAft>
            <a:buNone/>
          </a:pPr>
          <a:r>
            <a:rPr lang="en-US" sz="1800" kern="1200"/>
            <a:t>To generate reports on popularity of actors, movies and web-series</a:t>
          </a:r>
        </a:p>
      </dsp:txBody>
      <dsp:txXfrm>
        <a:off x="1070754" y="3480827"/>
        <a:ext cx="5173237" cy="927060"/>
      </dsp:txXfrm>
    </dsp:sp>
    <dsp:sp modelId="{AD5F411B-943C-4D28-BF18-8A7004C51543}">
      <dsp:nvSpPr>
        <dsp:cNvPr id="0" name=""/>
        <dsp:cNvSpPr/>
      </dsp:nvSpPr>
      <dsp:spPr>
        <a:xfrm>
          <a:off x="0" y="4639652"/>
          <a:ext cx="6243991" cy="92706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F1674-56EE-4067-8D31-78363D7C75F5}">
      <dsp:nvSpPr>
        <dsp:cNvPr id="0" name=""/>
        <dsp:cNvSpPr/>
      </dsp:nvSpPr>
      <dsp:spPr>
        <a:xfrm>
          <a:off x="280435" y="4848241"/>
          <a:ext cx="509883" cy="50988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598DFB-7B70-43D4-8FF3-B3C43997ED04}">
      <dsp:nvSpPr>
        <dsp:cNvPr id="0" name=""/>
        <dsp:cNvSpPr/>
      </dsp:nvSpPr>
      <dsp:spPr>
        <a:xfrm>
          <a:off x="1070754" y="4639652"/>
          <a:ext cx="5173237" cy="927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14" tIns="98114" rIns="98114" bIns="98114" numCol="1" spcCol="1270" anchor="ctr" anchorCtr="0">
          <a:noAutofit/>
        </a:bodyPr>
        <a:lstStyle/>
        <a:p>
          <a:pPr marL="0" lvl="0" indent="0" algn="l" defTabSz="800100">
            <a:lnSpc>
              <a:spcPct val="100000"/>
            </a:lnSpc>
            <a:spcBef>
              <a:spcPct val="0"/>
            </a:spcBef>
            <a:spcAft>
              <a:spcPct val="35000"/>
            </a:spcAft>
            <a:buNone/>
          </a:pPr>
          <a:r>
            <a:rPr lang="en-US" sz="1800" kern="1200"/>
            <a:t>To help provide insights on plans and subscriptions to generate maximum revenue</a:t>
          </a:r>
        </a:p>
      </dsp:txBody>
      <dsp:txXfrm>
        <a:off x="1070754" y="4639652"/>
        <a:ext cx="5173237" cy="9270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2A1F12-EB6C-4856-BF86-029E96CF067E}">
      <dsp:nvSpPr>
        <dsp:cNvPr id="0" name=""/>
        <dsp:cNvSpPr/>
      </dsp:nvSpPr>
      <dsp:spPr>
        <a:xfrm>
          <a:off x="480949" y="825308"/>
          <a:ext cx="781523" cy="781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9AF38C-118B-4F47-BA88-1B8ADE14EBEF}">
      <dsp:nvSpPr>
        <dsp:cNvPr id="0" name=""/>
        <dsp:cNvSpPr/>
      </dsp:nvSpPr>
      <dsp:spPr>
        <a:xfrm>
          <a:off x="3351" y="186743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Third-party payment gateways</a:t>
          </a:r>
        </a:p>
      </dsp:txBody>
      <dsp:txXfrm>
        <a:off x="3351" y="1867439"/>
        <a:ext cx="1736718" cy="694687"/>
      </dsp:txXfrm>
    </dsp:sp>
    <dsp:sp modelId="{8E60DC31-A4B2-454E-9053-BD3EFC9D2300}">
      <dsp:nvSpPr>
        <dsp:cNvPr id="0" name=""/>
        <dsp:cNvSpPr/>
      </dsp:nvSpPr>
      <dsp:spPr>
        <a:xfrm>
          <a:off x="2521593" y="825308"/>
          <a:ext cx="781523" cy="781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A2EEDE-6767-4ED8-BEE7-39F85BAA5EE9}">
      <dsp:nvSpPr>
        <dsp:cNvPr id="0" name=""/>
        <dsp:cNvSpPr/>
      </dsp:nvSpPr>
      <dsp:spPr>
        <a:xfrm>
          <a:off x="2043996" y="186743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Recommendation system</a:t>
          </a:r>
        </a:p>
      </dsp:txBody>
      <dsp:txXfrm>
        <a:off x="2043996" y="1867439"/>
        <a:ext cx="1736718" cy="694687"/>
      </dsp:txXfrm>
    </dsp:sp>
    <dsp:sp modelId="{08823C09-92F9-44CA-B1A1-801E2A9451D1}">
      <dsp:nvSpPr>
        <dsp:cNvPr id="0" name=""/>
        <dsp:cNvSpPr/>
      </dsp:nvSpPr>
      <dsp:spPr>
        <a:xfrm>
          <a:off x="4562238" y="825308"/>
          <a:ext cx="781523" cy="7815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CC86B43-598F-4820-BABC-6842A371E1D0}">
      <dsp:nvSpPr>
        <dsp:cNvPr id="0" name=""/>
        <dsp:cNvSpPr/>
      </dsp:nvSpPr>
      <dsp:spPr>
        <a:xfrm>
          <a:off x="4084640" y="186743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Global expansion</a:t>
          </a:r>
        </a:p>
      </dsp:txBody>
      <dsp:txXfrm>
        <a:off x="4084640" y="1867439"/>
        <a:ext cx="1736718" cy="694687"/>
      </dsp:txXfrm>
    </dsp:sp>
    <dsp:sp modelId="{04EF5BC7-9B37-45BD-9324-E3F00643E402}">
      <dsp:nvSpPr>
        <dsp:cNvPr id="0" name=""/>
        <dsp:cNvSpPr/>
      </dsp:nvSpPr>
      <dsp:spPr>
        <a:xfrm>
          <a:off x="6602882" y="825308"/>
          <a:ext cx="781523" cy="7815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A081E1-C3E7-4DC6-A967-C982D6DDC3EC}">
      <dsp:nvSpPr>
        <dsp:cNvPr id="0" name=""/>
        <dsp:cNvSpPr/>
      </dsp:nvSpPr>
      <dsp:spPr>
        <a:xfrm>
          <a:off x="6125285" y="186743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Group Viewing</a:t>
          </a:r>
        </a:p>
      </dsp:txBody>
      <dsp:txXfrm>
        <a:off x="6125285" y="1867439"/>
        <a:ext cx="1736718" cy="694687"/>
      </dsp:txXfrm>
    </dsp:sp>
    <dsp:sp modelId="{4CC4E0FA-EBD1-494F-B20E-B6D7676C9A52}">
      <dsp:nvSpPr>
        <dsp:cNvPr id="0" name=""/>
        <dsp:cNvSpPr/>
      </dsp:nvSpPr>
      <dsp:spPr>
        <a:xfrm>
          <a:off x="8643527" y="825308"/>
          <a:ext cx="781523" cy="7815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79B3538-B148-447B-AC79-AB4060A890C5}">
      <dsp:nvSpPr>
        <dsp:cNvPr id="0" name=""/>
        <dsp:cNvSpPr/>
      </dsp:nvSpPr>
      <dsp:spPr>
        <a:xfrm>
          <a:off x="8165929" y="1867439"/>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Live-streaming</a:t>
          </a:r>
        </a:p>
      </dsp:txBody>
      <dsp:txXfrm>
        <a:off x="8165929" y="1867439"/>
        <a:ext cx="1736718" cy="6946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FCD50D-240B-4202-BA15-9436303309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986A40-88CC-4CF8-A82C-0522A84173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B78CE2-C833-4BFB-B646-A41BF50DD3DE}" type="datetimeFigureOut">
              <a:rPr lang="en-US" smtClean="0"/>
              <a:t>8/6/2022</a:t>
            </a:fld>
            <a:endParaRPr lang="en-US"/>
          </a:p>
        </p:txBody>
      </p:sp>
      <p:sp>
        <p:nvSpPr>
          <p:cNvPr id="4" name="Footer Placeholder 3">
            <a:extLst>
              <a:ext uri="{FF2B5EF4-FFF2-40B4-BE49-F238E27FC236}">
                <a16:creationId xmlns:a16="http://schemas.microsoft.com/office/drawing/2014/main" id="{7021F718-5D0C-484C-9E94-4002D1F60A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546DE25-1D25-4297-ACEE-43B0A6165A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06342-55CD-4F55-9921-27DD6E1BACC4}" type="slidenum">
              <a:rPr lang="en-US" smtClean="0"/>
              <a:t>‹#›</a:t>
            </a:fld>
            <a:endParaRPr lang="en-US"/>
          </a:p>
        </p:txBody>
      </p:sp>
    </p:spTree>
    <p:extLst>
      <p:ext uri="{BB962C8B-B14F-4D97-AF65-F5344CB8AC3E}">
        <p14:creationId xmlns:p14="http://schemas.microsoft.com/office/powerpoint/2010/main" val="1115951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5D0CA-A9EA-4786-92CB-50D9D9B29FEF}"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86772-94DE-41DD-845F-738AE05EE900}" type="slidenum">
              <a:rPr lang="en-US" smtClean="0"/>
              <a:t>‹#›</a:t>
            </a:fld>
            <a:endParaRPr lang="en-US"/>
          </a:p>
        </p:txBody>
      </p:sp>
    </p:spTree>
    <p:extLst>
      <p:ext uri="{BB962C8B-B14F-4D97-AF65-F5344CB8AC3E}">
        <p14:creationId xmlns:p14="http://schemas.microsoft.com/office/powerpoint/2010/main" val="3918425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7</a:t>
            </a:fld>
            <a:endParaRPr lang="en-US"/>
          </a:p>
        </p:txBody>
      </p:sp>
    </p:spTree>
    <p:extLst>
      <p:ext uri="{BB962C8B-B14F-4D97-AF65-F5344CB8AC3E}">
        <p14:creationId xmlns:p14="http://schemas.microsoft.com/office/powerpoint/2010/main" val="3030363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8</a:t>
            </a:fld>
            <a:endParaRPr lang="en-US"/>
          </a:p>
        </p:txBody>
      </p:sp>
    </p:spTree>
    <p:extLst>
      <p:ext uri="{BB962C8B-B14F-4D97-AF65-F5344CB8AC3E}">
        <p14:creationId xmlns:p14="http://schemas.microsoft.com/office/powerpoint/2010/main" val="412350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9</a:t>
            </a:fld>
            <a:endParaRPr lang="en-US"/>
          </a:p>
        </p:txBody>
      </p:sp>
    </p:spTree>
    <p:extLst>
      <p:ext uri="{BB962C8B-B14F-4D97-AF65-F5344CB8AC3E}">
        <p14:creationId xmlns:p14="http://schemas.microsoft.com/office/powerpoint/2010/main" val="4265518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10</a:t>
            </a:fld>
            <a:endParaRPr lang="en-US"/>
          </a:p>
        </p:txBody>
      </p:sp>
    </p:spTree>
    <p:extLst>
      <p:ext uri="{BB962C8B-B14F-4D97-AF65-F5344CB8AC3E}">
        <p14:creationId xmlns:p14="http://schemas.microsoft.com/office/powerpoint/2010/main" val="422236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11</a:t>
            </a:fld>
            <a:endParaRPr lang="en-US"/>
          </a:p>
        </p:txBody>
      </p:sp>
    </p:spTree>
    <p:extLst>
      <p:ext uri="{BB962C8B-B14F-4D97-AF65-F5344CB8AC3E}">
        <p14:creationId xmlns:p14="http://schemas.microsoft.com/office/powerpoint/2010/main" val="2546422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C86772-94DE-41DD-845F-738AE05EE900}" type="slidenum">
              <a:rPr lang="en-US" smtClean="0"/>
              <a:t>12</a:t>
            </a:fld>
            <a:endParaRPr lang="en-US"/>
          </a:p>
        </p:txBody>
      </p:sp>
    </p:spTree>
    <p:extLst>
      <p:ext uri="{BB962C8B-B14F-4D97-AF65-F5344CB8AC3E}">
        <p14:creationId xmlns:p14="http://schemas.microsoft.com/office/powerpoint/2010/main" val="1456284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2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61029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7184580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834454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456329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49555952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07157293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96764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16729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BE5F371-5525-435D-A976-3813CDC7E2F7}"/>
              </a:ext>
            </a:extLst>
          </p:cNvPr>
          <p:cNvSpPr>
            <a:spLocks noGrp="1"/>
          </p:cNvSpPr>
          <p:nvPr>
            <p:ph type="pic" sz="quarter" idx="10"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B8332B57-459F-4669-8A88-96A6A1E147B5}"/>
              </a:ext>
            </a:extLst>
          </p:cNvPr>
          <p:cNvSpPr>
            <a:spLocks noGrp="1"/>
          </p:cNvSpPr>
          <p:nvPr>
            <p:ph type="title" hasCustomPrompt="1"/>
          </p:nvPr>
        </p:nvSpPr>
        <p:spPr>
          <a:xfrm>
            <a:off x="6433925" y="0"/>
            <a:ext cx="5758075" cy="5391215"/>
          </a:xfrm>
          <a:prstGeom prst="rect">
            <a:avLst/>
          </a:prstGeom>
          <a:solidFill>
            <a:schemeClr val="accent6">
              <a:lumMod val="60000"/>
              <a:lumOff val="40000"/>
              <a:alpha val="5000"/>
            </a:schemeClr>
          </a:solidFill>
        </p:spPr>
        <p:txBody>
          <a:bodyPr tIns="5394960" anchor="b"/>
          <a:lstStyle>
            <a:lvl1pPr>
              <a:lnSpc>
                <a:spcPct val="80000"/>
              </a:lnSpc>
              <a:defRPr sz="6000" cap="all" spc="200" baseline="0">
                <a:solidFill>
                  <a:schemeClr val="bg1"/>
                </a:solidFill>
              </a:defRPr>
            </a:lvl1pPr>
          </a:lstStyle>
          <a:p>
            <a:r>
              <a:rPr lang="en-US"/>
              <a:t>Click to add title</a:t>
            </a:r>
          </a:p>
        </p:txBody>
      </p:sp>
      <p:sp>
        <p:nvSpPr>
          <p:cNvPr id="10" name="Text Placeholder 12">
            <a:extLst>
              <a:ext uri="{FF2B5EF4-FFF2-40B4-BE49-F238E27FC236}">
                <a16:creationId xmlns:a16="http://schemas.microsoft.com/office/drawing/2014/main" id="{F4472392-D2F6-424E-BA23-46AF83099FC5}"/>
              </a:ext>
            </a:extLst>
          </p:cNvPr>
          <p:cNvSpPr>
            <a:spLocks noGrp="1"/>
          </p:cNvSpPr>
          <p:nvPr>
            <p:ph type="body" sz="quarter" idx="15" hasCustomPrompt="1"/>
          </p:nvPr>
        </p:nvSpPr>
        <p:spPr>
          <a:xfrm>
            <a:off x="6433926" y="5391215"/>
            <a:ext cx="5758074" cy="1466785"/>
          </a:xfrm>
          <a:prstGeom prst="rect">
            <a:avLst/>
          </a:prstGeom>
          <a:solidFill>
            <a:schemeClr val="accent6">
              <a:lumMod val="60000"/>
              <a:lumOff val="40000"/>
              <a:alpha val="5000"/>
            </a:schemeClr>
          </a:solidFill>
        </p:spPr>
        <p:txBody>
          <a:bodyPr anchor="t"/>
          <a:lstStyle>
            <a:lvl1pPr marL="0" indent="0">
              <a:lnSpc>
                <a:spcPct val="100000"/>
              </a:lnSpc>
              <a:buNone/>
              <a:defRPr sz="2000" i="0" cap="none" spc="100" baseline="0">
                <a:solidFill>
                  <a:schemeClr val="bg1"/>
                </a:solidFill>
                <a:latin typeface="+mn-lt"/>
              </a:defRPr>
            </a:lvl1pPr>
          </a:lstStyle>
          <a:p>
            <a:pPr lvl="0"/>
            <a:r>
              <a:rPr lang="en-US"/>
              <a:t>Click to add text</a:t>
            </a:r>
          </a:p>
        </p:txBody>
      </p:sp>
      <p:pic>
        <p:nvPicPr>
          <p:cNvPr id="7" name="Graphic 6">
            <a:extLst>
              <a:ext uri="{FF2B5EF4-FFF2-40B4-BE49-F238E27FC236}">
                <a16:creationId xmlns:a16="http://schemas.microsoft.com/office/drawing/2014/main" id="{F49209FF-BA53-4DEA-823A-B6660FF169BA}"/>
              </a:ext>
              <a:ext uri="{C183D7F6-B498-43B3-948B-1728B52AA6E4}">
                <adec:decorative xmlns:adec="http://schemas.microsoft.com/office/drawing/2017/decorative" val="1"/>
              </a:ext>
            </a:extLst>
          </p:cNvPr>
          <p:cNvPicPr>
            <a:picLocks noChangeAspect="1"/>
          </p:cNvPicPr>
          <p:nvPr userDrawn="1"/>
        </p:nvPicPr>
        <p:blipFill>
          <a:blip r:embed="rId2">
            <a:alphaModFix amt="54000"/>
            <a:extLst>
              <a:ext uri="{96DAC541-7B7A-43D3-8B79-37D633B846F1}">
                <asvg:svgBlip xmlns:asvg="http://schemas.microsoft.com/office/drawing/2016/SVG/main" r:embed="rId3"/>
              </a:ext>
            </a:extLst>
          </a:blip>
          <a:stretch>
            <a:fillRect/>
          </a:stretch>
        </p:blipFill>
        <p:spPr>
          <a:xfrm>
            <a:off x="0" y="0"/>
            <a:ext cx="6434138" cy="6858000"/>
          </a:xfrm>
          <a:prstGeom prst="rect">
            <a:avLst/>
          </a:prstGeom>
        </p:spPr>
      </p:pic>
    </p:spTree>
    <p:extLst>
      <p:ext uri="{BB962C8B-B14F-4D97-AF65-F5344CB8AC3E}">
        <p14:creationId xmlns:p14="http://schemas.microsoft.com/office/powerpoint/2010/main" val="3139063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genda">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ECBA8-B670-42D7-A41A-9EEF34539A81}"/>
              </a:ext>
            </a:extLst>
          </p:cNvPr>
          <p:cNvSpPr>
            <a:spLocks noGrp="1"/>
          </p:cNvSpPr>
          <p:nvPr>
            <p:ph type="title" hasCustomPrompt="1"/>
          </p:nvPr>
        </p:nvSpPr>
        <p:spPr>
          <a:xfrm>
            <a:off x="6559826" y="1209670"/>
            <a:ext cx="5135764" cy="495300"/>
          </a:xfrm>
          <a:prstGeom prst="rect">
            <a:avLst/>
          </a:prstGeom>
        </p:spPr>
        <p:txBody>
          <a:bodyPr/>
          <a:lstStyle>
            <a:lvl1pPr>
              <a:defRPr sz="3200" cap="all" spc="200" baseline="0">
                <a:solidFill>
                  <a:schemeClr val="bg1"/>
                </a:solidFill>
              </a:defRPr>
            </a:lvl1pPr>
          </a:lstStyle>
          <a:p>
            <a:r>
              <a:rPr lang="en-US"/>
              <a:t>Click to add title</a:t>
            </a:r>
          </a:p>
        </p:txBody>
      </p:sp>
      <p:sp>
        <p:nvSpPr>
          <p:cNvPr id="8" name="Picture Placeholder 7">
            <a:extLst>
              <a:ext uri="{FF2B5EF4-FFF2-40B4-BE49-F238E27FC236}">
                <a16:creationId xmlns:a16="http://schemas.microsoft.com/office/drawing/2014/main" id="{4D74CE58-DADF-49AA-ACA2-255E4E0CEFF3}"/>
              </a:ext>
            </a:extLst>
          </p:cNvPr>
          <p:cNvSpPr>
            <a:spLocks noGrp="1"/>
          </p:cNvSpPr>
          <p:nvPr>
            <p:ph type="pic" sz="quarter" idx="13" hasCustomPrompt="1"/>
          </p:nvPr>
        </p:nvSpPr>
        <p:spPr>
          <a:xfrm>
            <a:off x="0" y="0"/>
            <a:ext cx="6096000" cy="6858000"/>
          </a:xfrm>
          <a:prstGeom prst="rect">
            <a:avLst/>
          </a:prstGeom>
        </p:spPr>
        <p:txBody>
          <a:bodyPr/>
          <a:lstStyle>
            <a:lvl1pPr marL="0" indent="0" algn="ctr">
              <a:buNone/>
              <a:defRPr/>
            </a:lvl1pPr>
          </a:lstStyle>
          <a:p>
            <a:r>
              <a:rPr lang="en-US"/>
              <a:t>Click to add photo</a:t>
            </a:r>
          </a:p>
        </p:txBody>
      </p:sp>
      <p:sp>
        <p:nvSpPr>
          <p:cNvPr id="14" name="Text Placeholder 12">
            <a:extLst>
              <a:ext uri="{FF2B5EF4-FFF2-40B4-BE49-F238E27FC236}">
                <a16:creationId xmlns:a16="http://schemas.microsoft.com/office/drawing/2014/main" id="{908065E7-24BC-4E6E-B716-10D3EFBE36B5}"/>
              </a:ext>
            </a:extLst>
          </p:cNvPr>
          <p:cNvSpPr>
            <a:spLocks noGrp="1"/>
          </p:cNvSpPr>
          <p:nvPr>
            <p:ph type="body" sz="quarter" idx="15" hasCustomPrompt="1"/>
          </p:nvPr>
        </p:nvSpPr>
        <p:spPr>
          <a:xfrm>
            <a:off x="6559826" y="1789866"/>
            <a:ext cx="5135764" cy="3577259"/>
          </a:xfrm>
          <a:prstGeom prst="rect">
            <a:avLst/>
          </a:prstGeom>
        </p:spPr>
        <p:txBody>
          <a:bodyPr/>
          <a:lstStyle>
            <a:lvl1pPr marL="0" indent="0">
              <a:lnSpc>
                <a:spcPct val="125000"/>
              </a:lnSpc>
              <a:buNone/>
              <a:defRPr sz="1800" cap="none" spc="100" baseline="0">
                <a:solidFill>
                  <a:schemeClr val="bg1"/>
                </a:solidFill>
                <a:latin typeface="+mn-lt"/>
              </a:defRPr>
            </a:lvl1pPr>
          </a:lstStyle>
          <a:p>
            <a:pPr lvl="0"/>
            <a:r>
              <a:rPr lang="en-US"/>
              <a:t>Click to add text</a:t>
            </a:r>
          </a:p>
        </p:txBody>
      </p:sp>
      <p:sp>
        <p:nvSpPr>
          <p:cNvPr id="6" name="Slide Number Placeholder 5">
            <a:extLst>
              <a:ext uri="{FF2B5EF4-FFF2-40B4-BE49-F238E27FC236}">
                <a16:creationId xmlns:a16="http://schemas.microsoft.com/office/drawing/2014/main" id="{F66810BB-89E8-42E9-835D-08D37EEA1DB7}"/>
              </a:ext>
            </a:extLst>
          </p:cNvPr>
          <p:cNvSpPr>
            <a:spLocks noGrp="1"/>
          </p:cNvSpPr>
          <p:nvPr>
            <p:ph type="sldNum" sz="quarter" idx="12"/>
          </p:nvPr>
        </p:nvSpPr>
        <p:spPr/>
        <p:txBody>
          <a:bodyPr/>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1BA8AC4F-C5EE-4991-A325-A93AAFB46579}"/>
              </a:ext>
            </a:extLst>
          </p:cNvPr>
          <p:cNvSpPr>
            <a:spLocks noGrp="1"/>
          </p:cNvSpPr>
          <p:nvPr>
            <p:ph type="ftr" sz="quarter" idx="11"/>
          </p:nvPr>
        </p:nvSpPr>
        <p:spPr>
          <a:xfrm>
            <a:off x="6373368" y="6356350"/>
            <a:ext cx="2971800" cy="365125"/>
          </a:xfrm>
        </p:spPr>
        <p:txBody>
          <a:bodyPr/>
          <a:lstStyle>
            <a:lvl1pPr algn="l">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8E67D8A0-22D0-4A0F-9295-1F6FA4AAC442}"/>
              </a:ext>
            </a:extLst>
          </p:cNvPr>
          <p:cNvSpPr>
            <a:spLocks noGrp="1"/>
          </p:cNvSpPr>
          <p:nvPr>
            <p:ph type="dt" sz="half" idx="10"/>
          </p:nvPr>
        </p:nvSpPr>
        <p:spPr>
          <a:xfrm>
            <a:off x="9939528" y="6356350"/>
            <a:ext cx="1756062" cy="365125"/>
          </a:xfrm>
        </p:spPr>
        <p:txBody>
          <a:bodyPr/>
          <a:lstStyle>
            <a:lvl1pPr>
              <a:defRPr>
                <a:solidFill>
                  <a:schemeClr val="bg1"/>
                </a:solidFill>
              </a:defRPr>
            </a:lvl1pPr>
          </a:lstStyle>
          <a:p>
            <a:r>
              <a:rPr lang="en-US"/>
              <a:t>20XX</a:t>
            </a:r>
          </a:p>
        </p:txBody>
      </p:sp>
    </p:spTree>
    <p:extLst>
      <p:ext uri="{BB962C8B-B14F-4D97-AF65-F5344CB8AC3E}">
        <p14:creationId xmlns:p14="http://schemas.microsoft.com/office/powerpoint/2010/main" val="2309773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4791335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FB531-EB7A-4EBE-8F44-25261902B913}"/>
              </a:ext>
            </a:extLst>
          </p:cNvPr>
          <p:cNvSpPr>
            <a:spLocks noGrp="1"/>
          </p:cNvSpPr>
          <p:nvPr>
            <p:ph type="title" hasCustomPrompt="1"/>
          </p:nvPr>
        </p:nvSpPr>
        <p:spPr>
          <a:xfrm>
            <a:off x="1107463" y="986268"/>
            <a:ext cx="2893813" cy="1034385"/>
          </a:xfrm>
          <a:prstGeom prst="rect">
            <a:avLst/>
          </a:prstGeom>
        </p:spPr>
        <p:txBody>
          <a:bodyPr anchor="ctr"/>
          <a:lstStyle>
            <a:lvl1pPr algn="r">
              <a:defRPr sz="3200" cap="all" spc="200" baseline="0">
                <a:solidFill>
                  <a:schemeClr val="accent1"/>
                </a:solidFill>
              </a:defRPr>
            </a:lvl1pPr>
          </a:lstStyle>
          <a:p>
            <a:r>
              <a:rPr lang="en-US"/>
              <a:t>Click to add title</a:t>
            </a:r>
          </a:p>
        </p:txBody>
      </p:sp>
      <p:sp>
        <p:nvSpPr>
          <p:cNvPr id="9" name="Text Placeholder 12">
            <a:extLst>
              <a:ext uri="{FF2B5EF4-FFF2-40B4-BE49-F238E27FC236}">
                <a16:creationId xmlns:a16="http://schemas.microsoft.com/office/drawing/2014/main" id="{546163CD-B898-4FBF-A465-61F3E3E87054}"/>
              </a:ext>
            </a:extLst>
          </p:cNvPr>
          <p:cNvSpPr>
            <a:spLocks noGrp="1"/>
          </p:cNvSpPr>
          <p:nvPr>
            <p:ph type="body" sz="quarter" idx="15" hasCustomPrompt="1"/>
          </p:nvPr>
        </p:nvSpPr>
        <p:spPr>
          <a:xfrm>
            <a:off x="4541407" y="699461"/>
            <a:ext cx="6547507" cy="1552015"/>
          </a:xfrm>
          <a:prstGeom prst="rect">
            <a:avLst/>
          </a:prstGeom>
        </p:spPr>
        <p:txBody>
          <a:bodyPr anchor="ctr"/>
          <a:lstStyle>
            <a:lvl1pPr marL="0" indent="0">
              <a:lnSpc>
                <a:spcPct val="125000"/>
              </a:lnSpc>
              <a:buNone/>
              <a:defRPr sz="1600" cap="none" spc="100" baseline="0">
                <a:solidFill>
                  <a:schemeClr val="tx1"/>
                </a:solidFill>
                <a:latin typeface="+mn-lt"/>
              </a:defRPr>
            </a:lvl1pPr>
          </a:lstStyle>
          <a:p>
            <a:pPr lvl="0"/>
            <a:r>
              <a:rPr lang="en-US"/>
              <a:t>Click to add text</a:t>
            </a:r>
          </a:p>
        </p:txBody>
      </p:sp>
      <p:sp>
        <p:nvSpPr>
          <p:cNvPr id="7" name="Picture Placeholder 7">
            <a:extLst>
              <a:ext uri="{FF2B5EF4-FFF2-40B4-BE49-F238E27FC236}">
                <a16:creationId xmlns:a16="http://schemas.microsoft.com/office/drawing/2014/main" id="{E661CDF2-6D55-4CB0-89A5-D6E2B7AA8997}"/>
              </a:ext>
            </a:extLst>
          </p:cNvPr>
          <p:cNvSpPr>
            <a:spLocks noGrp="1"/>
          </p:cNvSpPr>
          <p:nvPr>
            <p:ph type="pic" sz="quarter" idx="13" hasCustomPrompt="1"/>
          </p:nvPr>
        </p:nvSpPr>
        <p:spPr>
          <a:xfrm>
            <a:off x="0" y="2993571"/>
            <a:ext cx="12192000" cy="3864429"/>
          </a:xfrm>
          <a:prstGeom prst="rect">
            <a:avLst/>
          </a:prstGeom>
        </p:spPr>
        <p:txBody>
          <a:bodyPr/>
          <a:lstStyle>
            <a:lvl1pPr marL="0" indent="0" algn="ctr">
              <a:buNone/>
              <a:defRPr/>
            </a:lvl1pPr>
          </a:lstStyle>
          <a:p>
            <a:r>
              <a:rPr lang="en-US"/>
              <a:t>Click to add photo</a:t>
            </a:r>
          </a:p>
        </p:txBody>
      </p:sp>
      <p:sp>
        <p:nvSpPr>
          <p:cNvPr id="6" name="Slide Number Placeholder 5">
            <a:extLst>
              <a:ext uri="{FF2B5EF4-FFF2-40B4-BE49-F238E27FC236}">
                <a16:creationId xmlns:a16="http://schemas.microsoft.com/office/drawing/2014/main" id="{32125E9E-378B-4941-AEA1-E4C3CD15110E}"/>
              </a:ext>
            </a:extLst>
          </p:cNvPr>
          <p:cNvSpPr>
            <a:spLocks noGrp="1"/>
          </p:cNvSpPr>
          <p:nvPr>
            <p:ph type="sldNum" sz="quarter" idx="12"/>
          </p:nvPr>
        </p:nvSpPr>
        <p:spPr>
          <a:xfrm>
            <a:off x="0" y="6356350"/>
            <a:ext cx="3497062" cy="501650"/>
          </a:xfrm>
          <a:solidFill>
            <a:schemeClr val="accent6">
              <a:alpha val="7000"/>
            </a:schemeClr>
          </a:solidFill>
        </p:spPr>
        <p:txBody>
          <a:bodyPr lIns="841248" bIns="137160"/>
          <a:lstStyle>
            <a:lvl1pPr>
              <a:defRPr>
                <a:solidFill>
                  <a:schemeClr val="bg1"/>
                </a:solidFill>
              </a:defRPr>
            </a:lvl1pPr>
          </a:lstStyle>
          <a:p>
            <a:fld id="{7A9E80BB-C0DF-4F1B-8821-E3FD53412EFF}" type="slidenum">
              <a:rPr lang="en-US" smtClean="0"/>
              <a:pPr/>
              <a:t>‹#›</a:t>
            </a:fld>
            <a:endParaRPr lang="en-US"/>
          </a:p>
        </p:txBody>
      </p:sp>
      <p:sp>
        <p:nvSpPr>
          <p:cNvPr id="5" name="Footer Placeholder 4">
            <a:extLst>
              <a:ext uri="{FF2B5EF4-FFF2-40B4-BE49-F238E27FC236}">
                <a16:creationId xmlns:a16="http://schemas.microsoft.com/office/drawing/2014/main" id="{7F02E291-B9AF-4251-9B9C-431263778138}"/>
              </a:ext>
            </a:extLst>
          </p:cNvPr>
          <p:cNvSpPr>
            <a:spLocks noGrp="1"/>
          </p:cNvSpPr>
          <p:nvPr>
            <p:ph type="ftr" sz="quarter" idx="11"/>
          </p:nvPr>
        </p:nvSpPr>
        <p:spPr>
          <a:xfrm>
            <a:off x="3497062" y="6356350"/>
            <a:ext cx="5197878" cy="501650"/>
          </a:xfrm>
          <a:solidFill>
            <a:schemeClr val="accent6">
              <a:alpha val="7000"/>
            </a:schemeClr>
          </a:solidFill>
        </p:spPr>
        <p:txBody>
          <a:bodyPr bIns="182880"/>
          <a:lstStyle>
            <a:lvl1pPr>
              <a:defRPr>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E2657E80-C904-497A-A70B-BB9ADEB338C1}"/>
              </a:ext>
            </a:extLst>
          </p:cNvPr>
          <p:cNvSpPr>
            <a:spLocks noGrp="1"/>
          </p:cNvSpPr>
          <p:nvPr>
            <p:ph type="dt" sz="half" idx="10"/>
          </p:nvPr>
        </p:nvSpPr>
        <p:spPr>
          <a:xfrm>
            <a:off x="8694940" y="6356350"/>
            <a:ext cx="3497060" cy="501650"/>
          </a:xfrm>
          <a:solidFill>
            <a:schemeClr val="accent6">
              <a:alpha val="7000"/>
            </a:schemeClr>
          </a:solidFill>
        </p:spPr>
        <p:txBody>
          <a:bodyPr rIns="576072" bIns="182880"/>
          <a:lstStyle>
            <a:lvl1pPr>
              <a:defRPr>
                <a:solidFill>
                  <a:schemeClr val="bg1"/>
                </a:solidFill>
              </a:defRPr>
            </a:lvl1pPr>
          </a:lstStyle>
          <a:p>
            <a:r>
              <a:rPr lang="en-US"/>
              <a:t>20XX</a:t>
            </a:r>
          </a:p>
        </p:txBody>
      </p:sp>
    </p:spTree>
    <p:extLst>
      <p:ext uri="{BB962C8B-B14F-4D97-AF65-F5344CB8AC3E}">
        <p14:creationId xmlns:p14="http://schemas.microsoft.com/office/powerpoint/2010/main" val="3688181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imary Goal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64E0E-E550-49C2-B38B-9C648C6A5BB6}"/>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a:lvl1pPr>
          </a:lstStyle>
          <a:p>
            <a:r>
              <a:rPr lang="en-US"/>
              <a:t>Click to add photo</a:t>
            </a:r>
          </a:p>
        </p:txBody>
      </p:sp>
      <p:sp>
        <p:nvSpPr>
          <p:cNvPr id="2" name="Title 1">
            <a:extLst>
              <a:ext uri="{FF2B5EF4-FFF2-40B4-BE49-F238E27FC236}">
                <a16:creationId xmlns:a16="http://schemas.microsoft.com/office/drawing/2014/main" id="{578B791D-4947-41E3-B728-76AB29D7C5A8}"/>
              </a:ext>
            </a:extLst>
          </p:cNvPr>
          <p:cNvSpPr>
            <a:spLocks noGrp="1"/>
          </p:cNvSpPr>
          <p:nvPr>
            <p:ph type="title" hasCustomPrompt="1"/>
          </p:nvPr>
        </p:nvSpPr>
        <p:spPr>
          <a:xfrm>
            <a:off x="8171176" y="0"/>
            <a:ext cx="4020824" cy="2300397"/>
          </a:xfrm>
          <a:prstGeom prst="rect">
            <a:avLst/>
          </a:prstGeom>
          <a:solidFill>
            <a:schemeClr val="accent6">
              <a:lumMod val="60000"/>
              <a:lumOff val="40000"/>
              <a:alpha val="5000"/>
            </a:schemeClr>
          </a:solidFill>
        </p:spPr>
        <p:txBody>
          <a:bodyPr rIns="822960" anchor="b"/>
          <a:lstStyle>
            <a:lvl1pPr>
              <a:lnSpc>
                <a:spcPct val="80000"/>
              </a:lnSpc>
              <a:defRPr sz="4800" cap="all" spc="200" baseline="0">
                <a:solidFill>
                  <a:schemeClr val="accent2"/>
                </a:solidFill>
              </a:defRPr>
            </a:lvl1pPr>
          </a:lstStyle>
          <a:p>
            <a:r>
              <a:rPr lang="en-US"/>
              <a:t>Click to add title</a:t>
            </a:r>
          </a:p>
        </p:txBody>
      </p:sp>
      <p:sp>
        <p:nvSpPr>
          <p:cNvPr id="10" name="Text Placeholder 12">
            <a:extLst>
              <a:ext uri="{FF2B5EF4-FFF2-40B4-BE49-F238E27FC236}">
                <a16:creationId xmlns:a16="http://schemas.microsoft.com/office/drawing/2014/main" id="{3B94FF5B-17D8-4363-BD43-E7FFC770F6AD}"/>
              </a:ext>
            </a:extLst>
          </p:cNvPr>
          <p:cNvSpPr>
            <a:spLocks noGrp="1"/>
          </p:cNvSpPr>
          <p:nvPr>
            <p:ph type="body" sz="quarter" idx="15" hasCustomPrompt="1"/>
          </p:nvPr>
        </p:nvSpPr>
        <p:spPr>
          <a:xfrm>
            <a:off x="8171176" y="2300396"/>
            <a:ext cx="4020824" cy="4557603"/>
          </a:xfrm>
          <a:prstGeom prst="rect">
            <a:avLst/>
          </a:prstGeom>
          <a:solidFill>
            <a:schemeClr val="accent6">
              <a:lumMod val="60000"/>
              <a:lumOff val="40000"/>
              <a:alpha val="5000"/>
            </a:schemeClr>
          </a:solidFill>
        </p:spPr>
        <p:txBody>
          <a:bodyPr tIns="0" anchor="t"/>
          <a:lstStyle>
            <a:lvl1pPr marL="0" indent="0">
              <a:lnSpc>
                <a:spcPct val="100000"/>
              </a:lnSpc>
              <a:buNone/>
              <a:defRPr sz="2000" i="0" cap="none" spc="100" baseline="0">
                <a:solidFill>
                  <a:schemeClr val="bg1"/>
                </a:solidFill>
                <a:latin typeface="+mn-lt"/>
              </a:defRPr>
            </a:lvl1pPr>
          </a:lstStyle>
          <a:p>
            <a:pPr lvl="0"/>
            <a:r>
              <a:rPr lang="en-US"/>
              <a:t>Click to add text</a:t>
            </a:r>
          </a:p>
        </p:txBody>
      </p:sp>
    </p:spTree>
    <p:extLst>
      <p:ext uri="{BB962C8B-B14F-4D97-AF65-F5344CB8AC3E}">
        <p14:creationId xmlns:p14="http://schemas.microsoft.com/office/powerpoint/2010/main" val="441099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02987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smtClean="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73978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smtClean="0"/>
              <a:t>8/6/2022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0554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509A250-FF31-4206-8172-F9D3106AACB1}" type="datetimeFigureOut">
              <a:rPr lang="en-US" smtClean="0"/>
              <a:t>8/6/2022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989547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625821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25913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4509A250-FF31-4206-8172-F9D3106AACB1}" type="datetimeFigureOut">
              <a:rPr lang="en-US" smtClean="0"/>
              <a:t>8/6/2022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059953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4AAD347D-5ACD-4C99-B74B-A9C85AD731AF}" type="datetimeFigureOut">
              <a:rPr lang="en-US" smtClean="0"/>
              <a:t>8/6/2022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3547400196"/>
      </p:ext>
    </p:extLst>
  </p:cSld>
  <p:clrMap bg1="dk1" tx1="lt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0.xml"/><Relationship Id="rId4" Type="http://schemas.openxmlformats.org/officeDocument/2006/relationships/image" Target="../media/image51.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5690F3EE-0CD1-4520-B020-4E1DF3141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10">
            <a:extLst>
              <a:ext uri="{FF2B5EF4-FFF2-40B4-BE49-F238E27FC236}">
                <a16:creationId xmlns:a16="http://schemas.microsoft.com/office/drawing/2014/main" id="{9EFDE1E9-7FE0-45CA-9DE2-237F77319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2270840"/>
          </a:xfrm>
          <a:custGeom>
            <a:avLst/>
            <a:gdLst>
              <a:gd name="connsiteX0" fmla="*/ 0 w 12192000"/>
              <a:gd name="connsiteY0" fmla="*/ 0 h 2270840"/>
              <a:gd name="connsiteX1" fmla="*/ 12192000 w 12192000"/>
              <a:gd name="connsiteY1" fmla="*/ 0 h 2270840"/>
              <a:gd name="connsiteX2" fmla="*/ 12192000 w 12192000"/>
              <a:gd name="connsiteY2" fmla="*/ 519831 h 2270840"/>
              <a:gd name="connsiteX3" fmla="*/ 12192000 w 12192000"/>
              <a:gd name="connsiteY3" fmla="*/ 744794 h 2270840"/>
              <a:gd name="connsiteX4" fmla="*/ 12192000 w 12192000"/>
              <a:gd name="connsiteY4" fmla="*/ 1754022 h 2270840"/>
              <a:gd name="connsiteX5" fmla="*/ 11957522 w 12192000"/>
              <a:gd name="connsiteY5" fmla="*/ 1797924 h 2270840"/>
              <a:gd name="connsiteX6" fmla="*/ 11679973 w 12192000"/>
              <a:gd name="connsiteY6" fmla="*/ 1847668 h 2270840"/>
              <a:gd name="connsiteX7" fmla="*/ 11401197 w 12192000"/>
              <a:gd name="connsiteY7" fmla="*/ 1896361 h 2270840"/>
              <a:gd name="connsiteX8" fmla="*/ 11121192 w 12192000"/>
              <a:gd name="connsiteY8" fmla="*/ 1938047 h 2270840"/>
              <a:gd name="connsiteX9" fmla="*/ 10842416 w 12192000"/>
              <a:gd name="connsiteY9" fmla="*/ 1980084 h 2270840"/>
              <a:gd name="connsiteX10" fmla="*/ 10562411 w 12192000"/>
              <a:gd name="connsiteY10" fmla="*/ 2019319 h 2270840"/>
              <a:gd name="connsiteX11" fmla="*/ 10286091 w 12192000"/>
              <a:gd name="connsiteY11" fmla="*/ 2052948 h 2270840"/>
              <a:gd name="connsiteX12" fmla="*/ 10006086 w 12192000"/>
              <a:gd name="connsiteY12" fmla="*/ 2084826 h 2270840"/>
              <a:gd name="connsiteX13" fmla="*/ 9727310 w 12192000"/>
              <a:gd name="connsiteY13" fmla="*/ 2113902 h 2270840"/>
              <a:gd name="connsiteX14" fmla="*/ 9453445 w 12192000"/>
              <a:gd name="connsiteY14" fmla="*/ 2139124 h 2270840"/>
              <a:gd name="connsiteX15" fmla="*/ 9175897 w 12192000"/>
              <a:gd name="connsiteY15" fmla="*/ 2164346 h 2270840"/>
              <a:gd name="connsiteX16" fmla="*/ 8902033 w 12192000"/>
              <a:gd name="connsiteY16" fmla="*/ 2185365 h 2270840"/>
              <a:gd name="connsiteX17" fmla="*/ 8628169 w 12192000"/>
              <a:gd name="connsiteY17" fmla="*/ 2201829 h 2270840"/>
              <a:gd name="connsiteX18" fmla="*/ 8355533 w 12192000"/>
              <a:gd name="connsiteY18" fmla="*/ 2218995 h 2270840"/>
              <a:gd name="connsiteX19" fmla="*/ 8085353 w 12192000"/>
              <a:gd name="connsiteY19" fmla="*/ 2233357 h 2270840"/>
              <a:gd name="connsiteX20" fmla="*/ 7817629 w 12192000"/>
              <a:gd name="connsiteY20" fmla="*/ 2243516 h 2270840"/>
              <a:gd name="connsiteX21" fmla="*/ 7549905 w 12192000"/>
              <a:gd name="connsiteY21" fmla="*/ 2252274 h 2270840"/>
              <a:gd name="connsiteX22" fmla="*/ 7284638 w 12192000"/>
              <a:gd name="connsiteY22" fmla="*/ 2260681 h 2270840"/>
              <a:gd name="connsiteX23" fmla="*/ 7023055 w 12192000"/>
              <a:gd name="connsiteY23" fmla="*/ 2264535 h 2270840"/>
              <a:gd name="connsiteX24" fmla="*/ 6761472 w 12192000"/>
              <a:gd name="connsiteY24" fmla="*/ 2268738 h 2270840"/>
              <a:gd name="connsiteX25" fmla="*/ 6503573 w 12192000"/>
              <a:gd name="connsiteY25" fmla="*/ 2270840 h 2270840"/>
              <a:gd name="connsiteX26" fmla="*/ 6248130 w 12192000"/>
              <a:gd name="connsiteY26" fmla="*/ 2268738 h 2270840"/>
              <a:gd name="connsiteX27" fmla="*/ 5995144 w 12192000"/>
              <a:gd name="connsiteY27" fmla="*/ 2268738 h 2270840"/>
              <a:gd name="connsiteX28" fmla="*/ 5744613 w 12192000"/>
              <a:gd name="connsiteY28" fmla="*/ 2264535 h 2270840"/>
              <a:gd name="connsiteX29" fmla="*/ 5498995 w 12192000"/>
              <a:gd name="connsiteY29" fmla="*/ 2258229 h 2270840"/>
              <a:gd name="connsiteX30" fmla="*/ 5255834 w 12192000"/>
              <a:gd name="connsiteY30" fmla="*/ 2252274 h 2270840"/>
              <a:gd name="connsiteX31" fmla="*/ 5017584 w 12192000"/>
              <a:gd name="connsiteY31" fmla="*/ 2245618 h 2270840"/>
              <a:gd name="connsiteX32" fmla="*/ 4780562 w 12192000"/>
              <a:gd name="connsiteY32" fmla="*/ 2235459 h 2270840"/>
              <a:gd name="connsiteX33" fmla="*/ 4547227 w 12192000"/>
              <a:gd name="connsiteY33" fmla="*/ 2224599 h 2270840"/>
              <a:gd name="connsiteX34" fmla="*/ 4318800 w 12192000"/>
              <a:gd name="connsiteY34" fmla="*/ 2214791 h 2270840"/>
              <a:gd name="connsiteX35" fmla="*/ 3873004 w 12192000"/>
              <a:gd name="connsiteY35" fmla="*/ 2187116 h 2270840"/>
              <a:gd name="connsiteX36" fmla="*/ 3445628 w 12192000"/>
              <a:gd name="connsiteY36" fmla="*/ 2157691 h 2270840"/>
              <a:gd name="connsiteX37" fmla="*/ 3035446 w 12192000"/>
              <a:gd name="connsiteY37" fmla="*/ 2126863 h 2270840"/>
              <a:gd name="connsiteX38" fmla="*/ 2647370 w 12192000"/>
              <a:gd name="connsiteY38" fmla="*/ 2092884 h 2270840"/>
              <a:gd name="connsiteX39" fmla="*/ 2276487 w 12192000"/>
              <a:gd name="connsiteY39" fmla="*/ 2057502 h 2270840"/>
              <a:gd name="connsiteX40" fmla="*/ 1932621 w 12192000"/>
              <a:gd name="connsiteY40" fmla="*/ 2019319 h 2270840"/>
              <a:gd name="connsiteX41" fmla="*/ 1609634 w 12192000"/>
              <a:gd name="connsiteY41" fmla="*/ 1981836 h 2270840"/>
              <a:gd name="connsiteX42" fmla="*/ 1312435 w 12192000"/>
              <a:gd name="connsiteY42" fmla="*/ 1944353 h 2270840"/>
              <a:gd name="connsiteX43" fmla="*/ 1039799 w 12192000"/>
              <a:gd name="connsiteY43" fmla="*/ 1908972 h 2270840"/>
              <a:gd name="connsiteX44" fmla="*/ 797865 w 12192000"/>
              <a:gd name="connsiteY44" fmla="*/ 1875342 h 2270840"/>
              <a:gd name="connsiteX45" fmla="*/ 579265 w 12192000"/>
              <a:gd name="connsiteY45" fmla="*/ 1843464 h 2270840"/>
              <a:gd name="connsiteX46" fmla="*/ 395052 w 12192000"/>
              <a:gd name="connsiteY46" fmla="*/ 1816841 h 2270840"/>
              <a:gd name="connsiteX47" fmla="*/ 240312 w 12192000"/>
              <a:gd name="connsiteY47" fmla="*/ 1791618 h 2270840"/>
              <a:gd name="connsiteX48" fmla="*/ 27853 w 12192000"/>
              <a:gd name="connsiteY48" fmla="*/ 1755537 h 2270840"/>
              <a:gd name="connsiteX49" fmla="*/ 0 w 12192000"/>
              <a:gd name="connsiteY49" fmla="*/ 1750824 h 2270840"/>
              <a:gd name="connsiteX50" fmla="*/ 0 w 12192000"/>
              <a:gd name="connsiteY50" fmla="*/ 744794 h 2270840"/>
              <a:gd name="connsiteX51" fmla="*/ 0 w 12192000"/>
              <a:gd name="connsiteY51" fmla="*/ 519831 h 227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270840">
                <a:moveTo>
                  <a:pt x="0" y="0"/>
                </a:moveTo>
                <a:lnTo>
                  <a:pt x="12192000" y="0"/>
                </a:lnTo>
                <a:lnTo>
                  <a:pt x="12192000" y="519831"/>
                </a:lnTo>
                <a:lnTo>
                  <a:pt x="12192000" y="744794"/>
                </a:lnTo>
                <a:lnTo>
                  <a:pt x="12192000" y="1754022"/>
                </a:lnTo>
                <a:lnTo>
                  <a:pt x="11957522" y="1797924"/>
                </a:lnTo>
                <a:lnTo>
                  <a:pt x="11679973" y="1847668"/>
                </a:lnTo>
                <a:lnTo>
                  <a:pt x="11401197" y="1896361"/>
                </a:lnTo>
                <a:lnTo>
                  <a:pt x="11121192" y="1938047"/>
                </a:lnTo>
                <a:lnTo>
                  <a:pt x="10842416" y="1980084"/>
                </a:lnTo>
                <a:lnTo>
                  <a:pt x="10562411" y="2019319"/>
                </a:lnTo>
                <a:lnTo>
                  <a:pt x="10286091" y="2052948"/>
                </a:lnTo>
                <a:lnTo>
                  <a:pt x="10006086" y="2084826"/>
                </a:lnTo>
                <a:lnTo>
                  <a:pt x="9727310" y="2113902"/>
                </a:lnTo>
                <a:lnTo>
                  <a:pt x="9453445" y="2139124"/>
                </a:lnTo>
                <a:lnTo>
                  <a:pt x="9175897" y="2164346"/>
                </a:lnTo>
                <a:lnTo>
                  <a:pt x="8902033" y="2185365"/>
                </a:lnTo>
                <a:lnTo>
                  <a:pt x="8628169" y="2201829"/>
                </a:lnTo>
                <a:lnTo>
                  <a:pt x="8355533" y="2218995"/>
                </a:lnTo>
                <a:lnTo>
                  <a:pt x="8085353" y="2233357"/>
                </a:lnTo>
                <a:lnTo>
                  <a:pt x="7817629" y="2243516"/>
                </a:lnTo>
                <a:lnTo>
                  <a:pt x="7549905" y="2252274"/>
                </a:lnTo>
                <a:lnTo>
                  <a:pt x="7284638" y="2260681"/>
                </a:lnTo>
                <a:lnTo>
                  <a:pt x="7023055" y="2264535"/>
                </a:lnTo>
                <a:lnTo>
                  <a:pt x="6761472" y="2268738"/>
                </a:lnTo>
                <a:lnTo>
                  <a:pt x="6503573" y="2270840"/>
                </a:lnTo>
                <a:lnTo>
                  <a:pt x="6248130" y="2268738"/>
                </a:lnTo>
                <a:lnTo>
                  <a:pt x="5995144" y="2268738"/>
                </a:lnTo>
                <a:lnTo>
                  <a:pt x="5744613" y="2264535"/>
                </a:lnTo>
                <a:lnTo>
                  <a:pt x="5498995" y="2258229"/>
                </a:lnTo>
                <a:lnTo>
                  <a:pt x="5255834" y="2252274"/>
                </a:lnTo>
                <a:lnTo>
                  <a:pt x="5017584" y="2245618"/>
                </a:lnTo>
                <a:lnTo>
                  <a:pt x="4780562" y="2235459"/>
                </a:lnTo>
                <a:lnTo>
                  <a:pt x="4547227" y="2224599"/>
                </a:lnTo>
                <a:lnTo>
                  <a:pt x="4318800" y="2214791"/>
                </a:lnTo>
                <a:lnTo>
                  <a:pt x="3873004" y="2187116"/>
                </a:lnTo>
                <a:lnTo>
                  <a:pt x="3445628" y="2157691"/>
                </a:lnTo>
                <a:lnTo>
                  <a:pt x="3035446" y="2126863"/>
                </a:lnTo>
                <a:lnTo>
                  <a:pt x="2647370" y="2092884"/>
                </a:lnTo>
                <a:lnTo>
                  <a:pt x="2276487" y="2057502"/>
                </a:lnTo>
                <a:lnTo>
                  <a:pt x="1932621" y="2019319"/>
                </a:lnTo>
                <a:lnTo>
                  <a:pt x="1609634" y="1981836"/>
                </a:lnTo>
                <a:lnTo>
                  <a:pt x="1312435" y="1944353"/>
                </a:lnTo>
                <a:lnTo>
                  <a:pt x="1039799" y="1908972"/>
                </a:lnTo>
                <a:lnTo>
                  <a:pt x="797865" y="1875342"/>
                </a:lnTo>
                <a:lnTo>
                  <a:pt x="579265" y="1843464"/>
                </a:lnTo>
                <a:lnTo>
                  <a:pt x="395052" y="1816841"/>
                </a:lnTo>
                <a:lnTo>
                  <a:pt x="240312" y="1791618"/>
                </a:lnTo>
                <a:lnTo>
                  <a:pt x="27853" y="1755537"/>
                </a:lnTo>
                <a:lnTo>
                  <a:pt x="0" y="1750824"/>
                </a:lnTo>
                <a:lnTo>
                  <a:pt x="0" y="744794"/>
                </a:lnTo>
                <a:lnTo>
                  <a:pt x="0" y="519831"/>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5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EEF13C63-7256-E4D3-6AD6-72C3A7E7A006}"/>
              </a:ext>
            </a:extLst>
          </p:cNvPr>
          <p:cNvSpPr>
            <a:spLocks noGrp="1"/>
          </p:cNvSpPr>
          <p:nvPr>
            <p:ph type="title"/>
          </p:nvPr>
        </p:nvSpPr>
        <p:spPr>
          <a:xfrm>
            <a:off x="1141413" y="609600"/>
            <a:ext cx="9905998" cy="1173480"/>
          </a:xfrm>
        </p:spPr>
        <p:txBody>
          <a:bodyPr vert="horz" lIns="91440" tIns="45720" rIns="91440" bIns="45720" rtlCol="0" anchor="ctr">
            <a:normAutofit/>
          </a:bodyPr>
          <a:lstStyle/>
          <a:p>
            <a:pPr algn="ctr"/>
            <a:r>
              <a:rPr lang="en-US" sz="3200" b="1" dirty="0">
                <a:gradFill flip="none" rotWithShape="1">
                  <a:gsLst>
                    <a:gs pos="0">
                      <a:schemeClr val="tx1"/>
                    </a:gs>
                    <a:gs pos="100000">
                      <a:schemeClr val="tx1">
                        <a:lumMod val="65000"/>
                      </a:schemeClr>
                    </a:gs>
                  </a:gsLst>
                  <a:lin ang="5580000" scaled="0"/>
                  <a:tileRect/>
                </a:gradFill>
              </a:rPr>
              <a:t>OVER THE TOP(OTT) Database</a:t>
            </a:r>
            <a:endParaRPr lang="en-US" sz="3200" b="1" dirty="0">
              <a:gradFill flip="none" rotWithShape="1">
                <a:gsLst>
                  <a:gs pos="0">
                    <a:schemeClr val="tx1"/>
                  </a:gs>
                  <a:gs pos="100000">
                    <a:schemeClr val="tx1">
                      <a:lumMod val="65000"/>
                    </a:schemeClr>
                  </a:gs>
                </a:gsLst>
                <a:lin ang="5580000" scaled="0"/>
                <a:tileRect/>
              </a:gra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4" name="Text Placeholder 3">
            <a:extLst>
              <a:ext uri="{FF2B5EF4-FFF2-40B4-BE49-F238E27FC236}">
                <a16:creationId xmlns:a16="http://schemas.microsoft.com/office/drawing/2014/main" id="{C9C37162-3A0E-8E72-24BF-D89D7547EAA3}"/>
              </a:ext>
            </a:extLst>
          </p:cNvPr>
          <p:cNvSpPr>
            <a:spLocks noGrp="1"/>
          </p:cNvSpPr>
          <p:nvPr>
            <p:ph type="body" sz="quarter" idx="15"/>
          </p:nvPr>
        </p:nvSpPr>
        <p:spPr>
          <a:xfrm>
            <a:off x="1141413" y="2392682"/>
            <a:ext cx="10113270" cy="3487896"/>
          </a:xfrm>
        </p:spPr>
        <p:txBody>
          <a:bodyPr vert="horz" lIns="91440" tIns="45720" rIns="91440" bIns="45720" rtlCol="0" anchor="ctr">
            <a:normAutofit/>
          </a:bodyPr>
          <a:lstStyle/>
          <a:p>
            <a:r>
              <a:rPr lang="en-US" b="1" cap="small" dirty="0">
                <a:gradFill flip="none" rotWithShape="1">
                  <a:gsLst>
                    <a:gs pos="0">
                      <a:schemeClr val="tx1"/>
                    </a:gs>
                    <a:gs pos="100000">
                      <a:schemeClr val="tx1">
                        <a:lumMod val="75000"/>
                      </a:schemeClr>
                    </a:gs>
                  </a:gsLst>
                  <a:lin ang="5580000" scaled="0"/>
                  <a:tileRect/>
                </a:gradFill>
              </a:rPr>
              <a:t>Team 18</a:t>
            </a:r>
          </a:p>
          <a:p>
            <a:pPr marL="342900" lvl="0" indent="-342900">
              <a:buFont typeface="Arial"/>
              <a:buChar char="•"/>
            </a:pPr>
            <a:r>
              <a:rPr lang="en-US" cap="small" dirty="0">
                <a:gradFill flip="none" rotWithShape="1">
                  <a:gsLst>
                    <a:gs pos="0">
                      <a:schemeClr val="tx1"/>
                    </a:gs>
                    <a:gs pos="100000">
                      <a:schemeClr val="tx1">
                        <a:lumMod val="75000"/>
                      </a:schemeClr>
                    </a:gs>
                  </a:gsLst>
                  <a:lin ang="5580000" scaled="0"/>
                  <a:tileRect/>
                </a:gradFill>
              </a:rPr>
              <a:t>Dimpleben Kanjibhai Patel (002965372)</a:t>
            </a:r>
            <a:endParaRPr lang="en-US"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lvl="0" indent="-342900">
              <a:buFont typeface="Arial"/>
              <a:buChar char="•"/>
            </a:pPr>
            <a:r>
              <a:rPr lang="en-US" cap="small" dirty="0">
                <a:gradFill flip="none" rotWithShape="1">
                  <a:gsLst>
                    <a:gs pos="0">
                      <a:schemeClr val="tx1"/>
                    </a:gs>
                    <a:gs pos="100000">
                      <a:schemeClr val="tx1">
                        <a:lumMod val="75000"/>
                      </a:schemeClr>
                    </a:gs>
                  </a:gsLst>
                  <a:lin ang="5580000" scaled="0"/>
                  <a:tileRect/>
                </a:gradFill>
              </a:rPr>
              <a:t>Garima Choudhary (002104897)</a:t>
            </a:r>
            <a:endParaRPr lang="en-US"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lvl="0" indent="-342900">
              <a:buFont typeface="Arial"/>
              <a:buChar char="•"/>
            </a:pPr>
            <a:r>
              <a:rPr lang="en-US" cap="small" dirty="0" err="1">
                <a:gradFill flip="none" rotWithShape="1">
                  <a:gsLst>
                    <a:gs pos="0">
                      <a:schemeClr val="tx1"/>
                    </a:gs>
                    <a:gs pos="100000">
                      <a:schemeClr val="tx1">
                        <a:lumMod val="75000"/>
                      </a:schemeClr>
                    </a:gs>
                  </a:gsLst>
                  <a:lin ang="5580000" scaled="0"/>
                  <a:tileRect/>
                </a:gradFill>
              </a:rPr>
              <a:t>Mridul</a:t>
            </a:r>
            <a:r>
              <a:rPr lang="en-US" cap="small" dirty="0">
                <a:gradFill flip="none" rotWithShape="1">
                  <a:gsLst>
                    <a:gs pos="0">
                      <a:schemeClr val="tx1"/>
                    </a:gs>
                    <a:gs pos="100000">
                      <a:schemeClr val="tx1">
                        <a:lumMod val="75000"/>
                      </a:schemeClr>
                    </a:gs>
                  </a:gsLst>
                  <a:lin ang="5580000" scaled="0"/>
                  <a:tileRect/>
                </a:gradFill>
              </a:rPr>
              <a:t> </a:t>
            </a:r>
            <a:r>
              <a:rPr lang="en-US" cap="small" dirty="0" err="1">
                <a:gradFill flip="none" rotWithShape="1">
                  <a:gsLst>
                    <a:gs pos="0">
                      <a:schemeClr val="tx1"/>
                    </a:gs>
                    <a:gs pos="100000">
                      <a:schemeClr val="tx1">
                        <a:lumMod val="75000"/>
                      </a:schemeClr>
                    </a:gs>
                  </a:gsLst>
                  <a:lin ang="5580000" scaled="0"/>
                  <a:tileRect/>
                </a:gradFill>
              </a:rPr>
              <a:t>Regmi</a:t>
            </a:r>
            <a:r>
              <a:rPr lang="en-US" cap="small" dirty="0">
                <a:gradFill flip="none" rotWithShape="1">
                  <a:gsLst>
                    <a:gs pos="0">
                      <a:schemeClr val="tx1"/>
                    </a:gs>
                    <a:gs pos="100000">
                      <a:schemeClr val="tx1">
                        <a:lumMod val="75000"/>
                      </a:schemeClr>
                    </a:gs>
                  </a:gsLst>
                  <a:lin ang="5580000" scaled="0"/>
                  <a:tileRect/>
                </a:gradFill>
              </a:rPr>
              <a:t> (001090410)</a:t>
            </a:r>
            <a:endParaRPr lang="en-US"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lvl="0" indent="-342900">
              <a:buFont typeface="Arial"/>
              <a:buChar char="•"/>
            </a:pPr>
            <a:r>
              <a:rPr lang="en-US" cap="small" dirty="0">
                <a:gradFill flip="none" rotWithShape="1">
                  <a:gsLst>
                    <a:gs pos="0">
                      <a:schemeClr val="tx1"/>
                    </a:gs>
                    <a:gs pos="100000">
                      <a:schemeClr val="tx1">
                        <a:lumMod val="75000"/>
                      </a:schemeClr>
                    </a:gs>
                  </a:gsLst>
                  <a:lin ang="5580000" scaled="0"/>
                  <a:tileRect/>
                </a:gradFill>
              </a:rPr>
              <a:t>Nidhi Singh (002925684)</a:t>
            </a:r>
            <a:endParaRPr lang="en-US"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Font typeface="Arial"/>
              <a:buChar char="•"/>
            </a:pPr>
            <a:r>
              <a:rPr lang="en-US" cap="small" dirty="0">
                <a:gradFill flip="none" rotWithShape="1">
                  <a:gsLst>
                    <a:gs pos="0">
                      <a:schemeClr val="tx1"/>
                    </a:gs>
                    <a:gs pos="100000">
                      <a:schemeClr val="tx1">
                        <a:lumMod val="75000"/>
                      </a:schemeClr>
                    </a:gs>
                  </a:gsLst>
                  <a:lin ang="5580000" scaled="0"/>
                  <a:tileRect/>
                </a:gradFill>
              </a:rPr>
              <a:t>Virendra Singh Rathore (001584432)</a:t>
            </a:r>
          </a:p>
          <a:p>
            <a:pPr marL="342900" indent="-342900">
              <a:buFont typeface="Arial"/>
              <a:buChar char="•"/>
            </a:pPr>
            <a:endParaRPr lang="en-US" cap="small" dirty="0">
              <a:gradFill flip="none" rotWithShape="1">
                <a:gsLst>
                  <a:gs pos="0">
                    <a:schemeClr val="tx1"/>
                  </a:gs>
                  <a:gs pos="100000">
                    <a:schemeClr val="tx1">
                      <a:lumMod val="75000"/>
                    </a:schemeClr>
                  </a:gs>
                </a:gsLst>
                <a:lin ang="5580000" scaled="0"/>
                <a:tileRect/>
              </a:gradFill>
            </a:endParaRPr>
          </a:p>
          <a:p>
            <a:pPr>
              <a:buFont typeface="Arial"/>
              <a:buChar char="•"/>
            </a:pPr>
            <a:endParaRPr lang="en-US" cap="small" dirty="0">
              <a:gradFill flip="none" rotWithShape="1">
                <a:gsLst>
                  <a:gs pos="0">
                    <a:schemeClr val="tx1"/>
                  </a:gs>
                  <a:gs pos="100000">
                    <a:schemeClr val="tx1">
                      <a:lumMod val="75000"/>
                    </a:schemeClr>
                  </a:gs>
                </a:gsLst>
                <a:lin ang="5580000" scaled="0"/>
                <a:tileRect/>
              </a:gradFill>
            </a:endParaRPr>
          </a:p>
        </p:txBody>
      </p:sp>
    </p:spTree>
    <p:extLst>
      <p:ext uri="{BB962C8B-B14F-4D97-AF65-F5344CB8AC3E}">
        <p14:creationId xmlns:p14="http://schemas.microsoft.com/office/powerpoint/2010/main" val="69830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C61A461-5374-43EC-B7AA-E4B37026F050}"/>
              </a:ext>
            </a:extLst>
          </p:cNvPr>
          <p:cNvSpPr>
            <a:spLocks noGrp="1"/>
          </p:cNvSpPr>
          <p:nvPr>
            <p:ph type="title"/>
          </p:nvPr>
        </p:nvSpPr>
        <p:spPr>
          <a:xfrm>
            <a:off x="1284450" y="56083"/>
            <a:ext cx="8508157" cy="734064"/>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Triggers &amp; Computed Columns</a:t>
            </a:r>
          </a:p>
        </p:txBody>
      </p:sp>
      <p:pic>
        <p:nvPicPr>
          <p:cNvPr id="6" name="Picture 5">
            <a:extLst>
              <a:ext uri="{FF2B5EF4-FFF2-40B4-BE49-F238E27FC236}">
                <a16:creationId xmlns:a16="http://schemas.microsoft.com/office/drawing/2014/main" id="{9E21DE90-915F-C9BA-5DBF-75018AA30639}"/>
              </a:ext>
            </a:extLst>
          </p:cNvPr>
          <p:cNvPicPr>
            <a:picLocks noChangeAspect="1"/>
          </p:cNvPicPr>
          <p:nvPr/>
        </p:nvPicPr>
        <p:blipFill>
          <a:blip r:embed="rId3"/>
          <a:stretch>
            <a:fillRect/>
          </a:stretch>
        </p:blipFill>
        <p:spPr>
          <a:xfrm>
            <a:off x="5878286" y="1244296"/>
            <a:ext cx="5925170" cy="3444582"/>
          </a:xfrm>
          <a:prstGeom prst="rect">
            <a:avLst/>
          </a:prstGeom>
        </p:spPr>
      </p:pic>
      <p:pic>
        <p:nvPicPr>
          <p:cNvPr id="7" name="Picture 6">
            <a:extLst>
              <a:ext uri="{FF2B5EF4-FFF2-40B4-BE49-F238E27FC236}">
                <a16:creationId xmlns:a16="http://schemas.microsoft.com/office/drawing/2014/main" id="{10850C4A-F0AF-A1B0-C036-2F506B9B52AE}"/>
              </a:ext>
            </a:extLst>
          </p:cNvPr>
          <p:cNvPicPr>
            <a:picLocks noChangeAspect="1"/>
          </p:cNvPicPr>
          <p:nvPr/>
        </p:nvPicPr>
        <p:blipFill>
          <a:blip r:embed="rId4"/>
          <a:stretch>
            <a:fillRect/>
          </a:stretch>
        </p:blipFill>
        <p:spPr>
          <a:xfrm>
            <a:off x="5878286" y="5214639"/>
            <a:ext cx="5884492" cy="762000"/>
          </a:xfrm>
          <a:prstGeom prst="rect">
            <a:avLst/>
          </a:prstGeom>
        </p:spPr>
      </p:pic>
      <p:sp>
        <p:nvSpPr>
          <p:cNvPr id="9" name="TextBox 8">
            <a:extLst>
              <a:ext uri="{FF2B5EF4-FFF2-40B4-BE49-F238E27FC236}">
                <a16:creationId xmlns:a16="http://schemas.microsoft.com/office/drawing/2014/main" id="{BB18214D-19BA-2FAF-84AE-83CA0E2BB726}"/>
              </a:ext>
            </a:extLst>
          </p:cNvPr>
          <p:cNvSpPr txBox="1"/>
          <p:nvPr/>
        </p:nvSpPr>
        <p:spPr>
          <a:xfrm>
            <a:off x="1127030" y="2966587"/>
            <a:ext cx="6115050" cy="400110"/>
          </a:xfrm>
          <a:prstGeom prst="rect">
            <a:avLst/>
          </a:prstGeom>
          <a:noFill/>
        </p:spPr>
        <p:txBody>
          <a:bodyPr wrap="square" lIns="91440" tIns="45720" rIns="91440" bIns="45720" anchor="t">
            <a:spAutoFit/>
          </a:bodyPr>
          <a:lstStyle/>
          <a:p>
            <a:r>
              <a:rPr lang="en-US" sz="2000" b="0">
                <a:solidFill>
                  <a:schemeClr val="tx1">
                    <a:lumMod val="85000"/>
                  </a:schemeClr>
                </a:solidFill>
                <a:effectLst/>
                <a:latin typeface="Century Gothic"/>
              </a:rPr>
              <a:t>Trigger for </a:t>
            </a:r>
            <a:r>
              <a:rPr lang="en-US" sz="2000">
                <a:solidFill>
                  <a:schemeClr val="tx1">
                    <a:lumMod val="85000"/>
                  </a:schemeClr>
                </a:solidFill>
                <a:latin typeface="Century Gothic"/>
              </a:rPr>
              <a:t>Rating</a:t>
            </a:r>
            <a:r>
              <a:rPr lang="en-US" sz="2000" b="0">
                <a:solidFill>
                  <a:schemeClr val="tx1">
                    <a:lumMod val="85000"/>
                  </a:schemeClr>
                </a:solidFill>
                <a:effectLst/>
                <a:latin typeface="Century Gothic"/>
              </a:rPr>
              <a:t> </a:t>
            </a:r>
            <a:r>
              <a:rPr lang="en-US" sz="2000">
                <a:solidFill>
                  <a:schemeClr val="tx1">
                    <a:lumMod val="85000"/>
                  </a:schemeClr>
                </a:solidFill>
                <a:latin typeface="Century Gothic"/>
              </a:rPr>
              <a:t>Web Series</a:t>
            </a:r>
            <a:endParaRPr lang="en-US" sz="2000" b="0">
              <a:solidFill>
                <a:schemeClr val="tx1">
                  <a:lumMod val="85000"/>
                </a:schemeClr>
              </a:solidFill>
              <a:effectLst/>
              <a:latin typeface="Century Gothic"/>
            </a:endParaRPr>
          </a:p>
        </p:txBody>
      </p:sp>
      <p:sp>
        <p:nvSpPr>
          <p:cNvPr id="11" name="TextBox 10">
            <a:extLst>
              <a:ext uri="{FF2B5EF4-FFF2-40B4-BE49-F238E27FC236}">
                <a16:creationId xmlns:a16="http://schemas.microsoft.com/office/drawing/2014/main" id="{DDD7FBD6-5A56-14A4-E7B5-940A307D51E6}"/>
              </a:ext>
            </a:extLst>
          </p:cNvPr>
          <p:cNvSpPr txBox="1"/>
          <p:nvPr/>
        </p:nvSpPr>
        <p:spPr>
          <a:xfrm>
            <a:off x="1127030" y="5397027"/>
            <a:ext cx="6207918" cy="400110"/>
          </a:xfrm>
          <a:prstGeom prst="rect">
            <a:avLst/>
          </a:prstGeom>
          <a:noFill/>
        </p:spPr>
        <p:txBody>
          <a:bodyPr wrap="square" lIns="91440" tIns="45720" rIns="91440" bIns="45720" anchor="t">
            <a:spAutoFit/>
          </a:bodyPr>
          <a:lstStyle/>
          <a:p>
            <a:r>
              <a:rPr lang="en-US" sz="2000" b="0">
                <a:solidFill>
                  <a:schemeClr val="tx1">
                    <a:lumMod val="85000"/>
                  </a:schemeClr>
                </a:solidFill>
                <a:effectLst/>
                <a:latin typeface="Century Gothic"/>
              </a:rPr>
              <a:t>Calculating Actor's Age</a:t>
            </a:r>
          </a:p>
        </p:txBody>
      </p:sp>
    </p:spTree>
    <p:extLst>
      <p:ext uri="{BB962C8B-B14F-4D97-AF65-F5344CB8AC3E}">
        <p14:creationId xmlns:p14="http://schemas.microsoft.com/office/powerpoint/2010/main" val="674116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C61A461-5374-43EC-B7AA-E4B37026F050}"/>
              </a:ext>
            </a:extLst>
          </p:cNvPr>
          <p:cNvSpPr>
            <a:spLocks noGrp="1"/>
          </p:cNvSpPr>
          <p:nvPr>
            <p:ph type="title"/>
          </p:nvPr>
        </p:nvSpPr>
        <p:spPr>
          <a:xfrm>
            <a:off x="1284450" y="56083"/>
            <a:ext cx="8508157" cy="734064"/>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Views</a:t>
            </a:r>
          </a:p>
        </p:txBody>
      </p:sp>
      <p:pic>
        <p:nvPicPr>
          <p:cNvPr id="3" name="Picture 3" descr="Graphical user interface, text, application&#10;&#10;Description automatically generated">
            <a:extLst>
              <a:ext uri="{FF2B5EF4-FFF2-40B4-BE49-F238E27FC236}">
                <a16:creationId xmlns:a16="http://schemas.microsoft.com/office/drawing/2014/main" id="{DB357C75-97A2-520C-4D45-4F6E746163F4}"/>
              </a:ext>
            </a:extLst>
          </p:cNvPr>
          <p:cNvPicPr>
            <a:picLocks noChangeAspect="1"/>
          </p:cNvPicPr>
          <p:nvPr/>
        </p:nvPicPr>
        <p:blipFill>
          <a:blip r:embed="rId3"/>
          <a:stretch>
            <a:fillRect/>
          </a:stretch>
        </p:blipFill>
        <p:spPr>
          <a:xfrm>
            <a:off x="116115" y="1464795"/>
            <a:ext cx="5979885" cy="1947653"/>
          </a:xfrm>
          <a:prstGeom prst="rect">
            <a:avLst/>
          </a:prstGeom>
        </p:spPr>
      </p:pic>
      <p:pic>
        <p:nvPicPr>
          <p:cNvPr id="4" name="Picture 5">
            <a:extLst>
              <a:ext uri="{FF2B5EF4-FFF2-40B4-BE49-F238E27FC236}">
                <a16:creationId xmlns:a16="http://schemas.microsoft.com/office/drawing/2014/main" id="{393BFCDE-289E-7D49-BC36-9B175544196D}"/>
              </a:ext>
            </a:extLst>
          </p:cNvPr>
          <p:cNvPicPr>
            <a:picLocks noChangeAspect="1"/>
          </p:cNvPicPr>
          <p:nvPr/>
        </p:nvPicPr>
        <p:blipFill>
          <a:blip r:embed="rId4"/>
          <a:stretch>
            <a:fillRect/>
          </a:stretch>
        </p:blipFill>
        <p:spPr>
          <a:xfrm>
            <a:off x="6896957" y="1496793"/>
            <a:ext cx="4529603" cy="1932207"/>
          </a:xfrm>
          <a:prstGeom prst="rect">
            <a:avLst/>
          </a:prstGeom>
        </p:spPr>
      </p:pic>
      <p:pic>
        <p:nvPicPr>
          <p:cNvPr id="6" name="Picture 6">
            <a:extLst>
              <a:ext uri="{FF2B5EF4-FFF2-40B4-BE49-F238E27FC236}">
                <a16:creationId xmlns:a16="http://schemas.microsoft.com/office/drawing/2014/main" id="{48515197-4DE0-52F3-D5E9-7D3B1BA22266}"/>
              </a:ext>
            </a:extLst>
          </p:cNvPr>
          <p:cNvPicPr>
            <a:picLocks noChangeAspect="1"/>
          </p:cNvPicPr>
          <p:nvPr/>
        </p:nvPicPr>
        <p:blipFill>
          <a:blip r:embed="rId5"/>
          <a:stretch>
            <a:fillRect/>
          </a:stretch>
        </p:blipFill>
        <p:spPr>
          <a:xfrm>
            <a:off x="116115" y="4204486"/>
            <a:ext cx="6080271" cy="2266699"/>
          </a:xfrm>
          <a:prstGeom prst="rect">
            <a:avLst/>
          </a:prstGeom>
        </p:spPr>
      </p:pic>
      <p:pic>
        <p:nvPicPr>
          <p:cNvPr id="2" name="Picture 6" descr="Table&#10;&#10;Description automatically generated">
            <a:extLst>
              <a:ext uri="{FF2B5EF4-FFF2-40B4-BE49-F238E27FC236}">
                <a16:creationId xmlns:a16="http://schemas.microsoft.com/office/drawing/2014/main" id="{7DBF9E16-1F03-7E30-BF65-E1DAEF253D5E}"/>
              </a:ext>
            </a:extLst>
          </p:cNvPr>
          <p:cNvPicPr>
            <a:picLocks noChangeAspect="1"/>
          </p:cNvPicPr>
          <p:nvPr/>
        </p:nvPicPr>
        <p:blipFill>
          <a:blip r:embed="rId6"/>
          <a:stretch>
            <a:fillRect/>
          </a:stretch>
        </p:blipFill>
        <p:spPr>
          <a:xfrm>
            <a:off x="6896957" y="4204487"/>
            <a:ext cx="4625857" cy="2266698"/>
          </a:xfrm>
          <a:prstGeom prst="rect">
            <a:avLst/>
          </a:prstGeom>
        </p:spPr>
      </p:pic>
      <p:sp>
        <p:nvSpPr>
          <p:cNvPr id="7" name="TextBox 6">
            <a:extLst>
              <a:ext uri="{FF2B5EF4-FFF2-40B4-BE49-F238E27FC236}">
                <a16:creationId xmlns:a16="http://schemas.microsoft.com/office/drawing/2014/main" id="{EC88CE18-A6C9-C22A-714E-0934DB6D9E75}"/>
              </a:ext>
            </a:extLst>
          </p:cNvPr>
          <p:cNvSpPr txBox="1"/>
          <p:nvPr/>
        </p:nvSpPr>
        <p:spPr>
          <a:xfrm>
            <a:off x="2735561" y="869544"/>
            <a:ext cx="58541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View to display Most watched movies</a:t>
            </a:r>
            <a:endParaRPr lang="en-US"/>
          </a:p>
        </p:txBody>
      </p:sp>
      <p:sp>
        <p:nvSpPr>
          <p:cNvPr id="8" name="TextBox 7">
            <a:extLst>
              <a:ext uri="{FF2B5EF4-FFF2-40B4-BE49-F238E27FC236}">
                <a16:creationId xmlns:a16="http://schemas.microsoft.com/office/drawing/2014/main" id="{191088DE-C0D0-B2F7-4F6B-F1880922CFE0}"/>
              </a:ext>
            </a:extLst>
          </p:cNvPr>
          <p:cNvSpPr txBox="1"/>
          <p:nvPr/>
        </p:nvSpPr>
        <p:spPr>
          <a:xfrm>
            <a:off x="3289520" y="3670365"/>
            <a:ext cx="5389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View to display Top 3 rated web series</a:t>
            </a:r>
          </a:p>
        </p:txBody>
      </p:sp>
    </p:spTree>
    <p:extLst>
      <p:ext uri="{BB962C8B-B14F-4D97-AF65-F5344CB8AC3E}">
        <p14:creationId xmlns:p14="http://schemas.microsoft.com/office/powerpoint/2010/main" val="2972753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C61A461-5374-43EC-B7AA-E4B37026F050}"/>
              </a:ext>
            </a:extLst>
          </p:cNvPr>
          <p:cNvSpPr>
            <a:spLocks noGrp="1"/>
          </p:cNvSpPr>
          <p:nvPr>
            <p:ph type="title"/>
          </p:nvPr>
        </p:nvSpPr>
        <p:spPr>
          <a:xfrm>
            <a:off x="1284450" y="56083"/>
            <a:ext cx="8508157" cy="734064"/>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Views</a:t>
            </a:r>
          </a:p>
        </p:txBody>
      </p:sp>
      <p:sp>
        <p:nvSpPr>
          <p:cNvPr id="7" name="TextBox 6">
            <a:extLst>
              <a:ext uri="{FF2B5EF4-FFF2-40B4-BE49-F238E27FC236}">
                <a16:creationId xmlns:a16="http://schemas.microsoft.com/office/drawing/2014/main" id="{EC88CE18-A6C9-C22A-714E-0934DB6D9E75}"/>
              </a:ext>
            </a:extLst>
          </p:cNvPr>
          <p:cNvSpPr txBox="1"/>
          <p:nvPr/>
        </p:nvSpPr>
        <p:spPr>
          <a:xfrm>
            <a:off x="1800536" y="1030688"/>
            <a:ext cx="80791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View to display Stream plan and Yearly Total Revenue</a:t>
            </a:r>
            <a:endParaRPr lang="en-US" dirty="0"/>
          </a:p>
          <a:p>
            <a:endParaRPr lang="en-US">
              <a:ea typeface="+mn-lt"/>
              <a:cs typeface="+mn-lt"/>
            </a:endParaRPr>
          </a:p>
        </p:txBody>
      </p:sp>
      <p:sp>
        <p:nvSpPr>
          <p:cNvPr id="8" name="TextBox 7">
            <a:extLst>
              <a:ext uri="{FF2B5EF4-FFF2-40B4-BE49-F238E27FC236}">
                <a16:creationId xmlns:a16="http://schemas.microsoft.com/office/drawing/2014/main" id="{191088DE-C0D0-B2F7-4F6B-F1880922CFE0}"/>
              </a:ext>
            </a:extLst>
          </p:cNvPr>
          <p:cNvSpPr txBox="1"/>
          <p:nvPr/>
        </p:nvSpPr>
        <p:spPr>
          <a:xfrm>
            <a:off x="3289520" y="3862870"/>
            <a:ext cx="5389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View to display Most Award-Winning Movie</a:t>
            </a:r>
            <a:endParaRPr lang="en-US"/>
          </a:p>
          <a:p>
            <a:endParaRPr lang="en-US"/>
          </a:p>
        </p:txBody>
      </p:sp>
      <p:pic>
        <p:nvPicPr>
          <p:cNvPr id="9" name="Picture 9" descr="Text&#10;&#10;Description automatically generated">
            <a:extLst>
              <a:ext uri="{FF2B5EF4-FFF2-40B4-BE49-F238E27FC236}">
                <a16:creationId xmlns:a16="http://schemas.microsoft.com/office/drawing/2014/main" id="{A80F51C5-9451-ABD2-9650-E424B5BA942B}"/>
              </a:ext>
            </a:extLst>
          </p:cNvPr>
          <p:cNvPicPr>
            <a:picLocks noChangeAspect="1"/>
          </p:cNvPicPr>
          <p:nvPr/>
        </p:nvPicPr>
        <p:blipFill>
          <a:blip r:embed="rId3"/>
          <a:stretch>
            <a:fillRect/>
          </a:stretch>
        </p:blipFill>
        <p:spPr>
          <a:xfrm>
            <a:off x="116116" y="1546359"/>
            <a:ext cx="6080270" cy="2124006"/>
          </a:xfrm>
          <a:prstGeom prst="rect">
            <a:avLst/>
          </a:prstGeom>
        </p:spPr>
      </p:pic>
      <p:pic>
        <p:nvPicPr>
          <p:cNvPr id="10" name="Picture 10" descr="Table&#10;&#10;Description automatically generated">
            <a:extLst>
              <a:ext uri="{FF2B5EF4-FFF2-40B4-BE49-F238E27FC236}">
                <a16:creationId xmlns:a16="http://schemas.microsoft.com/office/drawing/2014/main" id="{88C5309C-5C8B-0357-D4CA-B2C9A0A67503}"/>
              </a:ext>
            </a:extLst>
          </p:cNvPr>
          <p:cNvPicPr>
            <a:picLocks noChangeAspect="1"/>
          </p:cNvPicPr>
          <p:nvPr/>
        </p:nvPicPr>
        <p:blipFill>
          <a:blip r:embed="rId4"/>
          <a:stretch>
            <a:fillRect/>
          </a:stretch>
        </p:blipFill>
        <p:spPr>
          <a:xfrm>
            <a:off x="7107416" y="1546359"/>
            <a:ext cx="4339772" cy="2144177"/>
          </a:xfrm>
          <a:prstGeom prst="rect">
            <a:avLst/>
          </a:prstGeom>
        </p:spPr>
      </p:pic>
      <p:pic>
        <p:nvPicPr>
          <p:cNvPr id="11" name="Picture 11" descr="Text&#10;&#10;Description automatically generated">
            <a:extLst>
              <a:ext uri="{FF2B5EF4-FFF2-40B4-BE49-F238E27FC236}">
                <a16:creationId xmlns:a16="http://schemas.microsoft.com/office/drawing/2014/main" id="{AF7EB2A0-1438-4892-35AF-59B4BD97BAEF}"/>
              </a:ext>
            </a:extLst>
          </p:cNvPr>
          <p:cNvPicPr>
            <a:picLocks noChangeAspect="1"/>
          </p:cNvPicPr>
          <p:nvPr/>
        </p:nvPicPr>
        <p:blipFill>
          <a:blip r:embed="rId5"/>
          <a:stretch>
            <a:fillRect/>
          </a:stretch>
        </p:blipFill>
        <p:spPr>
          <a:xfrm>
            <a:off x="116115" y="4281524"/>
            <a:ext cx="6080270" cy="2425158"/>
          </a:xfrm>
          <a:prstGeom prst="rect">
            <a:avLst/>
          </a:prstGeom>
        </p:spPr>
      </p:pic>
      <p:pic>
        <p:nvPicPr>
          <p:cNvPr id="12" name="Picture 12">
            <a:extLst>
              <a:ext uri="{FF2B5EF4-FFF2-40B4-BE49-F238E27FC236}">
                <a16:creationId xmlns:a16="http://schemas.microsoft.com/office/drawing/2014/main" id="{37AEE886-2CFD-FD57-D5D9-C324A91E5FF8}"/>
              </a:ext>
            </a:extLst>
          </p:cNvPr>
          <p:cNvPicPr>
            <a:picLocks noChangeAspect="1"/>
          </p:cNvPicPr>
          <p:nvPr/>
        </p:nvPicPr>
        <p:blipFill>
          <a:blip r:embed="rId6"/>
          <a:stretch>
            <a:fillRect/>
          </a:stretch>
        </p:blipFill>
        <p:spPr>
          <a:xfrm>
            <a:off x="7107416" y="4281524"/>
            <a:ext cx="4337340" cy="2304906"/>
          </a:xfrm>
          <a:prstGeom prst="rect">
            <a:avLst/>
          </a:prstGeom>
        </p:spPr>
      </p:pic>
    </p:spTree>
    <p:extLst>
      <p:ext uri="{BB962C8B-B14F-4D97-AF65-F5344CB8AC3E}">
        <p14:creationId xmlns:p14="http://schemas.microsoft.com/office/powerpoint/2010/main" val="850875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02A5E0-BAE7-F8E3-57CF-C12BE600B51D}"/>
              </a:ext>
            </a:extLst>
          </p:cNvPr>
          <p:cNvPicPr>
            <a:picLocks noChangeAspect="1"/>
          </p:cNvPicPr>
          <p:nvPr/>
        </p:nvPicPr>
        <p:blipFill>
          <a:blip r:embed="rId2"/>
          <a:stretch>
            <a:fillRect/>
          </a:stretch>
        </p:blipFill>
        <p:spPr>
          <a:xfrm>
            <a:off x="6096000" y="2259267"/>
            <a:ext cx="5896219" cy="3753762"/>
          </a:xfrm>
          <a:prstGeom prst="rect">
            <a:avLst/>
          </a:prstGeom>
        </p:spPr>
      </p:pic>
      <p:sp>
        <p:nvSpPr>
          <p:cNvPr id="8" name="Title 2">
            <a:extLst>
              <a:ext uri="{FF2B5EF4-FFF2-40B4-BE49-F238E27FC236}">
                <a16:creationId xmlns:a16="http://schemas.microsoft.com/office/drawing/2014/main" id="{17F4C2BB-92C2-400D-ABCA-A7E7FDC03428}"/>
              </a:ext>
            </a:extLst>
          </p:cNvPr>
          <p:cNvSpPr>
            <a:spLocks noGrp="1"/>
          </p:cNvSpPr>
          <p:nvPr>
            <p:ph type="title"/>
          </p:nvPr>
        </p:nvSpPr>
        <p:spPr>
          <a:xfrm>
            <a:off x="1270700" y="227963"/>
            <a:ext cx="8492067" cy="768940"/>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Reports &amp; Visualization</a:t>
            </a:r>
          </a:p>
        </p:txBody>
      </p:sp>
      <p:sp>
        <p:nvSpPr>
          <p:cNvPr id="10" name="TextBox 9">
            <a:extLst>
              <a:ext uri="{FF2B5EF4-FFF2-40B4-BE49-F238E27FC236}">
                <a16:creationId xmlns:a16="http://schemas.microsoft.com/office/drawing/2014/main" id="{2221CA21-2A6A-42E3-AF93-CB45F5C55CA6}"/>
              </a:ext>
            </a:extLst>
          </p:cNvPr>
          <p:cNvSpPr txBox="1"/>
          <p:nvPr/>
        </p:nvSpPr>
        <p:spPr>
          <a:xfrm>
            <a:off x="662493" y="1612936"/>
            <a:ext cx="4737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Number of Subscriptions Per Stream Plan</a:t>
            </a:r>
            <a:endParaRPr lang="en-US"/>
          </a:p>
          <a:p>
            <a:endParaRPr lang="en-US">
              <a:ea typeface="+mn-lt"/>
              <a:cs typeface="+mn-lt"/>
            </a:endParaRPr>
          </a:p>
        </p:txBody>
      </p:sp>
      <p:sp>
        <p:nvSpPr>
          <p:cNvPr id="11" name="TextBox 10">
            <a:extLst>
              <a:ext uri="{FF2B5EF4-FFF2-40B4-BE49-F238E27FC236}">
                <a16:creationId xmlns:a16="http://schemas.microsoft.com/office/drawing/2014/main" id="{16F31DCA-250F-4930-8B2B-CD0B0C7DCD29}"/>
              </a:ext>
            </a:extLst>
          </p:cNvPr>
          <p:cNvSpPr txBox="1"/>
          <p:nvPr/>
        </p:nvSpPr>
        <p:spPr>
          <a:xfrm>
            <a:off x="6824771" y="1612936"/>
            <a:ext cx="4725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Genre Distribution for Movies</a:t>
            </a:r>
            <a:endParaRPr lang="en-US"/>
          </a:p>
          <a:p>
            <a:endParaRPr lang="en-US">
              <a:ea typeface="+mn-lt"/>
              <a:cs typeface="+mn-lt"/>
            </a:endParaRPr>
          </a:p>
        </p:txBody>
      </p:sp>
      <p:sp>
        <p:nvSpPr>
          <p:cNvPr id="2" name="AutoShape 2">
            <a:extLst>
              <a:ext uri="{FF2B5EF4-FFF2-40B4-BE49-F238E27FC236}">
                <a16:creationId xmlns:a16="http://schemas.microsoft.com/office/drawing/2014/main" id="{F75775D5-3A13-C88C-9154-751C092A12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ADE80574-D7D1-30F9-CB89-C8589B44654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Chart, bar chart&#10;&#10;Description automatically generated">
            <a:extLst>
              <a:ext uri="{FF2B5EF4-FFF2-40B4-BE49-F238E27FC236}">
                <a16:creationId xmlns:a16="http://schemas.microsoft.com/office/drawing/2014/main" id="{C32AF605-C986-83D5-77E9-6CF9AFF1D1A0}"/>
              </a:ext>
            </a:extLst>
          </p:cNvPr>
          <p:cNvPicPr>
            <a:picLocks noChangeAspect="1"/>
          </p:cNvPicPr>
          <p:nvPr/>
        </p:nvPicPr>
        <p:blipFill>
          <a:blip r:embed="rId3"/>
          <a:stretch>
            <a:fillRect/>
          </a:stretch>
        </p:blipFill>
        <p:spPr>
          <a:xfrm>
            <a:off x="123581" y="2259266"/>
            <a:ext cx="5896219" cy="3753761"/>
          </a:xfrm>
          <a:prstGeom prst="rect">
            <a:avLst/>
          </a:prstGeom>
        </p:spPr>
      </p:pic>
    </p:spTree>
    <p:extLst>
      <p:ext uri="{BB962C8B-B14F-4D97-AF65-F5344CB8AC3E}">
        <p14:creationId xmlns:p14="http://schemas.microsoft.com/office/powerpoint/2010/main" val="3319731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93A5769-8126-4AAC-944B-72358C8691D9}"/>
              </a:ext>
            </a:extLst>
          </p:cNvPr>
          <p:cNvSpPr txBox="1"/>
          <p:nvPr/>
        </p:nvSpPr>
        <p:spPr>
          <a:xfrm>
            <a:off x="734882" y="1307654"/>
            <a:ext cx="47377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Subscriptions Per Year</a:t>
            </a:r>
            <a:endParaRPr lang="en-US"/>
          </a:p>
          <a:p>
            <a:endParaRPr lang="en-US">
              <a:ea typeface="+mn-lt"/>
              <a:cs typeface="+mn-lt"/>
            </a:endParaRPr>
          </a:p>
        </p:txBody>
      </p:sp>
      <p:sp>
        <p:nvSpPr>
          <p:cNvPr id="8" name="TextBox 7">
            <a:extLst>
              <a:ext uri="{FF2B5EF4-FFF2-40B4-BE49-F238E27FC236}">
                <a16:creationId xmlns:a16="http://schemas.microsoft.com/office/drawing/2014/main" id="{E1EDB01D-37CF-463D-85E7-8491A719B900}"/>
              </a:ext>
            </a:extLst>
          </p:cNvPr>
          <p:cNvSpPr txBox="1"/>
          <p:nvPr/>
        </p:nvSpPr>
        <p:spPr>
          <a:xfrm>
            <a:off x="7615138" y="1433125"/>
            <a:ext cx="4689641" cy="644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Annual Revenue</a:t>
            </a:r>
            <a:endParaRPr lang="en-US"/>
          </a:p>
          <a:p>
            <a:endParaRPr lang="en-US">
              <a:ea typeface="+mn-lt"/>
              <a:cs typeface="+mn-lt"/>
            </a:endParaRPr>
          </a:p>
        </p:txBody>
      </p:sp>
      <p:sp>
        <p:nvSpPr>
          <p:cNvPr id="9" name="Title 2">
            <a:extLst>
              <a:ext uri="{FF2B5EF4-FFF2-40B4-BE49-F238E27FC236}">
                <a16:creationId xmlns:a16="http://schemas.microsoft.com/office/drawing/2014/main" id="{9CB008BD-BAEE-4542-97AD-5AFDC719E643}"/>
              </a:ext>
            </a:extLst>
          </p:cNvPr>
          <p:cNvSpPr>
            <a:spLocks noGrp="1"/>
          </p:cNvSpPr>
          <p:nvPr>
            <p:ph type="title"/>
          </p:nvPr>
        </p:nvSpPr>
        <p:spPr>
          <a:xfrm>
            <a:off x="1270700" y="227963"/>
            <a:ext cx="8492067" cy="768940"/>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Reports &amp; Visualization</a:t>
            </a:r>
          </a:p>
        </p:txBody>
      </p:sp>
      <p:pic>
        <p:nvPicPr>
          <p:cNvPr id="3" name="Picture 2" descr="Chart, line chart&#10;&#10;Description automatically generated">
            <a:extLst>
              <a:ext uri="{FF2B5EF4-FFF2-40B4-BE49-F238E27FC236}">
                <a16:creationId xmlns:a16="http://schemas.microsoft.com/office/drawing/2014/main" id="{8C659B38-424D-15F8-2879-6FFDE0234E65}"/>
              </a:ext>
            </a:extLst>
          </p:cNvPr>
          <p:cNvPicPr>
            <a:picLocks noChangeAspect="1"/>
          </p:cNvPicPr>
          <p:nvPr/>
        </p:nvPicPr>
        <p:blipFill>
          <a:blip r:embed="rId2"/>
          <a:stretch>
            <a:fillRect/>
          </a:stretch>
        </p:blipFill>
        <p:spPr>
          <a:xfrm>
            <a:off x="7071221" y="1904323"/>
            <a:ext cx="4203047" cy="4795547"/>
          </a:xfrm>
          <a:prstGeom prst="rect">
            <a:avLst/>
          </a:prstGeom>
        </p:spPr>
      </p:pic>
      <p:pic>
        <p:nvPicPr>
          <p:cNvPr id="10" name="Picture 9" descr="Chart, bar chart, histogram&#10;&#10;Description automatically generated">
            <a:extLst>
              <a:ext uri="{FF2B5EF4-FFF2-40B4-BE49-F238E27FC236}">
                <a16:creationId xmlns:a16="http://schemas.microsoft.com/office/drawing/2014/main" id="{ACD06DF5-19EE-ADC8-0E47-248DDB46D1C0}"/>
              </a:ext>
            </a:extLst>
          </p:cNvPr>
          <p:cNvPicPr>
            <a:picLocks noChangeAspect="1"/>
          </p:cNvPicPr>
          <p:nvPr/>
        </p:nvPicPr>
        <p:blipFill>
          <a:blip r:embed="rId3"/>
          <a:stretch>
            <a:fillRect/>
          </a:stretch>
        </p:blipFill>
        <p:spPr>
          <a:xfrm>
            <a:off x="570265" y="1825257"/>
            <a:ext cx="4306636" cy="4874613"/>
          </a:xfrm>
          <a:prstGeom prst="rect">
            <a:avLst/>
          </a:prstGeom>
        </p:spPr>
      </p:pic>
    </p:spTree>
    <p:extLst>
      <p:ext uri="{BB962C8B-B14F-4D97-AF65-F5344CB8AC3E}">
        <p14:creationId xmlns:p14="http://schemas.microsoft.com/office/powerpoint/2010/main" val="149351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A46B-29CE-B292-CC99-B3A95ED713BC}"/>
              </a:ext>
            </a:extLst>
          </p:cNvPr>
          <p:cNvSpPr>
            <a:spLocks noGrp="1"/>
          </p:cNvSpPr>
          <p:nvPr>
            <p:ph type="title"/>
          </p:nvPr>
        </p:nvSpPr>
        <p:spPr>
          <a:xfrm>
            <a:off x="1141413" y="609600"/>
            <a:ext cx="9905998" cy="1468582"/>
          </a:xfrm>
        </p:spPr>
        <p:txBody>
          <a:bodyPr vert="horz" lIns="91440" tIns="45720" rIns="91440" bIns="45720" rtlCol="0" anchor="ctr">
            <a:norm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Future scope</a:t>
            </a:r>
          </a:p>
        </p:txBody>
      </p:sp>
      <p:graphicFrame>
        <p:nvGraphicFramePr>
          <p:cNvPr id="13" name="Text Placeholder 2">
            <a:extLst>
              <a:ext uri="{FF2B5EF4-FFF2-40B4-BE49-F238E27FC236}">
                <a16:creationId xmlns:a16="http://schemas.microsoft.com/office/drawing/2014/main" id="{0E7511FB-5769-C2DE-E591-276FF6AEEC9B}"/>
              </a:ext>
            </a:extLst>
          </p:cNvPr>
          <p:cNvGraphicFramePr/>
          <p:nvPr>
            <p:extLst>
              <p:ext uri="{D42A27DB-BD31-4B8C-83A1-F6EECF244321}">
                <p14:modId xmlns:p14="http://schemas.microsoft.com/office/powerpoint/2010/main" val="1266145397"/>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6863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A46B-29CE-B292-CC99-B3A95ED713BC}"/>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b="1">
                <a:solidFill>
                  <a:schemeClr val="accent5"/>
                </a:solidFill>
                <a:effectLst>
                  <a:glow rad="38100">
                    <a:schemeClr val="bg1">
                      <a:lumMod val="65000"/>
                      <a:lumOff val="35000"/>
                      <a:alpha val="50000"/>
                    </a:schemeClr>
                  </a:glow>
                  <a:outerShdw blurRad="28575" dist="31750" dir="13200000" algn="tl" rotWithShape="0">
                    <a:srgbClr val="000000">
                      <a:alpha val="25000"/>
                    </a:srgbClr>
                  </a:outerShdw>
                </a:effectLst>
              </a:rPr>
              <a:t>Thank You!</a:t>
            </a:r>
          </a:p>
        </p:txBody>
      </p:sp>
      <p:pic>
        <p:nvPicPr>
          <p:cNvPr id="16" name="Graphic 14" descr="Handshake">
            <a:extLst>
              <a:ext uri="{FF2B5EF4-FFF2-40B4-BE49-F238E27FC236}">
                <a16:creationId xmlns:a16="http://schemas.microsoft.com/office/drawing/2014/main" id="{6B6AF8E9-F080-8B89-AF62-CD78A1E6E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9" y="1423793"/>
            <a:ext cx="4001315" cy="400131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54118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6" name="Picture 5" descr="Graph">
            <a:extLst>
              <a:ext uri="{FF2B5EF4-FFF2-40B4-BE49-F238E27FC236}">
                <a16:creationId xmlns:a16="http://schemas.microsoft.com/office/drawing/2014/main" id="{3A784A30-51E3-560B-E4F8-B0ACE2195591}"/>
              </a:ext>
            </a:extLst>
          </p:cNvPr>
          <p:cNvPicPr>
            <a:picLocks noChangeAspect="1"/>
          </p:cNvPicPr>
          <p:nvPr/>
        </p:nvPicPr>
        <p:blipFill rotWithShape="1">
          <a:blip r:embed="rId3"/>
          <a:srcRect t="3676" b="6324"/>
          <a:stretch/>
        </p:blipFill>
        <p:spPr>
          <a:xfrm>
            <a:off x="20" y="10"/>
            <a:ext cx="12191980" cy="6857990"/>
          </a:xfrm>
          <a:prstGeom prst="rect">
            <a:avLst/>
          </a:prstGeom>
        </p:spPr>
      </p:pic>
      <p:sp useBgFill="1">
        <p:nvSpPr>
          <p:cNvPr id="12" name="Rounded Rectangle 8">
            <a:extLst>
              <a:ext uri="{FF2B5EF4-FFF2-40B4-BE49-F238E27FC236}">
                <a16:creationId xmlns:a16="http://schemas.microsoft.com/office/drawing/2014/main" id="{E7BBC551-30DE-45DA-907B-61CA772DA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042" y="573488"/>
            <a:ext cx="10463916" cy="5711024"/>
          </a:xfrm>
          <a:prstGeom prst="roundRect">
            <a:avLst>
              <a:gd name="adj" fmla="val 1827"/>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778E5AD-7A35-C159-52DD-91F46A2430B4}"/>
              </a:ext>
            </a:extLst>
          </p:cNvPr>
          <p:cNvSpPr>
            <a:spLocks noGrp="1"/>
          </p:cNvSpPr>
          <p:nvPr>
            <p:ph type="title"/>
          </p:nvPr>
        </p:nvSpPr>
        <p:spPr>
          <a:xfrm>
            <a:off x="1329170" y="879566"/>
            <a:ext cx="9556612" cy="1635034"/>
          </a:xfrm>
        </p:spPr>
        <p:txBody>
          <a:bodyPr vert="horz" lIns="91440" tIns="45720" rIns="91440" bIns="45720" rtlCol="0" anchor="ctr">
            <a:normAutofit/>
          </a:bodyPr>
          <a:lstStyle/>
          <a:p>
            <a:r>
              <a:rPr lang="en-US" b="1">
                <a:gradFill flip="none" rotWithShape="1">
                  <a:gsLst>
                    <a:gs pos="0">
                      <a:schemeClr val="tx1"/>
                    </a:gs>
                    <a:gs pos="100000">
                      <a:schemeClr val="tx1">
                        <a:lumMod val="65000"/>
                      </a:schemeClr>
                    </a:gs>
                  </a:gsLst>
                  <a:lin ang="5580000" scaled="0"/>
                  <a:tileRect/>
                </a:gradFill>
              </a:rPr>
              <a:t>Contents</a:t>
            </a:r>
          </a:p>
        </p:txBody>
      </p:sp>
      <p:sp>
        <p:nvSpPr>
          <p:cNvPr id="14" name="Text Placeholder 3">
            <a:extLst>
              <a:ext uri="{FF2B5EF4-FFF2-40B4-BE49-F238E27FC236}">
                <a16:creationId xmlns:a16="http://schemas.microsoft.com/office/drawing/2014/main" id="{86C62A13-1B37-C64F-7CA7-8913F6491EEA}"/>
              </a:ext>
            </a:extLst>
          </p:cNvPr>
          <p:cNvSpPr>
            <a:spLocks noGrp="1"/>
          </p:cNvSpPr>
          <p:nvPr>
            <p:ph type="body" sz="quarter" idx="15"/>
          </p:nvPr>
        </p:nvSpPr>
        <p:spPr>
          <a:xfrm>
            <a:off x="1329169" y="2666999"/>
            <a:ext cx="9556612" cy="3037115"/>
          </a:xfrm>
        </p:spPr>
        <p:txBody>
          <a:bodyPr vert="horz" lIns="91440" tIns="45720" rIns="91440" bIns="45720" rtlCol="0" anchor="ctr">
            <a:normAutofit/>
          </a:bodyPr>
          <a:lstStyle/>
          <a:p>
            <a:pPr lvl="1"/>
            <a:r>
              <a:rPr lang="en-US"/>
              <a:t>Objective​</a:t>
            </a:r>
          </a:p>
          <a:p>
            <a:pPr lvl="1"/>
            <a:r>
              <a:rPr lang="en-US"/>
              <a:t>ER Diagram​</a:t>
            </a:r>
          </a:p>
          <a:p>
            <a:pPr lvl="1"/>
            <a:r>
              <a:rPr lang="en-US"/>
              <a:t>Table level constraints</a:t>
            </a:r>
          </a:p>
          <a:p>
            <a:pPr lvl="1"/>
            <a:r>
              <a:rPr lang="en-US"/>
              <a:t>Triggers/Computed columns</a:t>
            </a:r>
          </a:p>
          <a:p>
            <a:pPr lvl="1"/>
            <a:r>
              <a:rPr lang="en-US"/>
              <a:t>Column Data Encryption</a:t>
            </a:r>
          </a:p>
          <a:p>
            <a:pPr lvl="1"/>
            <a:r>
              <a:rPr lang="en-US"/>
              <a:t>Views, Reports</a:t>
            </a:r>
          </a:p>
          <a:p>
            <a:pPr lvl="1"/>
            <a:r>
              <a:rPr lang="en-US"/>
              <a:t>Data Analysis​</a:t>
            </a:r>
          </a:p>
          <a:p>
            <a:pPr>
              <a:buFont typeface="Arial"/>
              <a:buChar char="•"/>
            </a:pPr>
            <a:endParaRPr lang="en-US" cap="small">
              <a:gradFill flip="none" rotWithShape="1">
                <a:gsLst>
                  <a:gs pos="0">
                    <a:schemeClr val="tx1"/>
                  </a:gs>
                  <a:gs pos="100000">
                    <a:schemeClr val="tx1">
                      <a:lumMod val="75000"/>
                    </a:schemeClr>
                  </a:gs>
                </a:gsLst>
                <a:lin ang="5580000" scaled="0"/>
                <a:tileRect/>
              </a:gradFill>
            </a:endParaRPr>
          </a:p>
        </p:txBody>
      </p:sp>
    </p:spTree>
    <p:extLst>
      <p:ext uri="{BB962C8B-B14F-4D97-AF65-F5344CB8AC3E}">
        <p14:creationId xmlns:p14="http://schemas.microsoft.com/office/powerpoint/2010/main" val="831621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EED29-1768-D8A0-C0BA-60E4AE39BF78}"/>
              </a:ext>
            </a:extLst>
          </p:cNvPr>
          <p:cNvPicPr>
            <a:picLocks noChangeAspect="1"/>
          </p:cNvPicPr>
          <p:nvPr/>
        </p:nvPicPr>
        <p:blipFill rotWithShape="1">
          <a:blip r:embed="rId3">
            <a:alphaModFix amt="1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6E5B0E4-F95A-28F7-5933-F64F80EC0DE9}"/>
              </a:ext>
            </a:extLst>
          </p:cNvPr>
          <p:cNvSpPr>
            <a:spLocks noGrp="1"/>
          </p:cNvSpPr>
          <p:nvPr>
            <p:ph type="title"/>
          </p:nvPr>
        </p:nvSpPr>
        <p:spPr>
          <a:xfrm>
            <a:off x="1141413" y="609600"/>
            <a:ext cx="9905998" cy="1905000"/>
          </a:xfrm>
        </p:spPr>
        <p:txBody>
          <a:bodyPr vert="horz" lIns="91440" tIns="45720" rIns="91440" bIns="45720" rtlCol="0" anchor="ctr">
            <a:normAutofit/>
          </a:bodyPr>
          <a:lstStyle/>
          <a:p>
            <a:pPr algn="l"/>
            <a:r>
              <a:rPr lang="en-US" b="1">
                <a:gradFill flip="none" rotWithShape="1">
                  <a:gsLst>
                    <a:gs pos="0">
                      <a:schemeClr val="tx1"/>
                    </a:gs>
                    <a:gs pos="100000">
                      <a:schemeClr val="tx1">
                        <a:lumMod val="65000"/>
                      </a:schemeClr>
                    </a:gs>
                  </a:gsLst>
                  <a:lin ang="5580000" scaled="0"/>
                  <a:tileRect/>
                </a:gradFill>
              </a:rPr>
              <a:t>objectives</a:t>
            </a:r>
          </a:p>
        </p:txBody>
      </p:sp>
      <p:sp>
        <p:nvSpPr>
          <p:cNvPr id="3" name="Text Placeholder 2">
            <a:extLst>
              <a:ext uri="{FF2B5EF4-FFF2-40B4-BE49-F238E27FC236}">
                <a16:creationId xmlns:a16="http://schemas.microsoft.com/office/drawing/2014/main" id="{C4C317B8-C664-2BFC-3D8B-43C149AFA00C}"/>
              </a:ext>
            </a:extLst>
          </p:cNvPr>
          <p:cNvSpPr>
            <a:spLocks noGrp="1"/>
          </p:cNvSpPr>
          <p:nvPr>
            <p:ph type="body" sz="quarter" idx="15"/>
          </p:nvPr>
        </p:nvSpPr>
        <p:spPr>
          <a:xfrm>
            <a:off x="1141413" y="2666999"/>
            <a:ext cx="9905998" cy="3124201"/>
          </a:xfrm>
        </p:spPr>
        <p:txBody>
          <a:bodyPr vert="horz" lIns="91440" tIns="45720" rIns="91440" bIns="45720" rtlCol="0" anchor="ctr">
            <a:normAutofit/>
          </a:bodyPr>
          <a:lstStyle/>
          <a:p>
            <a:r>
              <a:rPr lang="en-US" sz="2400" cap="small">
                <a:gradFill flip="none" rotWithShape="1">
                  <a:gsLst>
                    <a:gs pos="0">
                      <a:schemeClr val="tx1"/>
                    </a:gs>
                    <a:gs pos="100000">
                      <a:schemeClr val="tx1">
                        <a:lumMod val="75000"/>
                      </a:schemeClr>
                    </a:gs>
                  </a:gsLst>
                  <a:lin ang="5580000" scaled="0"/>
                  <a:tileRect/>
                </a:gradFill>
              </a:rPr>
              <a:t>The purpose of the database is to maintain the data of OTT platform. It will be used by administrative staff of streaming service that delivers content over the internet and will not duplicate information.</a:t>
            </a:r>
          </a:p>
          <a:p>
            <a:pPr>
              <a:buFont typeface="Arial"/>
              <a:buChar char="•"/>
            </a:pPr>
            <a:endParaRPr lang="en-US" sz="1800" cap="small">
              <a:gradFill flip="none" rotWithShape="1">
                <a:gsLst>
                  <a:gs pos="0">
                    <a:schemeClr val="tx1"/>
                  </a:gs>
                  <a:gs pos="100000">
                    <a:schemeClr val="tx1">
                      <a:lumMod val="75000"/>
                    </a:schemeClr>
                  </a:gs>
                </a:gsLst>
                <a:lin ang="5580000" scaled="0"/>
                <a:tileRect/>
              </a:gradFill>
            </a:endParaRPr>
          </a:p>
        </p:txBody>
      </p:sp>
    </p:spTree>
    <p:extLst>
      <p:ext uri="{BB962C8B-B14F-4D97-AF65-F5344CB8AC3E}">
        <p14:creationId xmlns:p14="http://schemas.microsoft.com/office/powerpoint/2010/main" val="386954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19D1-04E5-E956-7923-D16A2E1B02B6}"/>
              </a:ext>
            </a:extLst>
          </p:cNvPr>
          <p:cNvSpPr>
            <a:spLocks noGrp="1"/>
          </p:cNvSpPr>
          <p:nvPr>
            <p:ph type="title"/>
          </p:nvPr>
        </p:nvSpPr>
        <p:spPr>
          <a:xfrm>
            <a:off x="8097336" y="519713"/>
            <a:ext cx="3122971" cy="5571065"/>
          </a:xfrm>
        </p:spPr>
        <p:txBody>
          <a:bodyPr vert="horz" lIns="91440" tIns="45720" rIns="91440" bIns="45720" rtlCol="0" anchor="ctr">
            <a:normAutofit/>
          </a:bodyPr>
          <a:lstStyle/>
          <a:p>
            <a:pPr algn="l"/>
            <a:r>
              <a:rPr lang="en-US"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Business Objectives</a:t>
            </a:r>
          </a:p>
        </p:txBody>
      </p:sp>
      <p:sp>
        <p:nvSpPr>
          <p:cNvPr id="7"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Text Placeholder 2">
            <a:extLst>
              <a:ext uri="{FF2B5EF4-FFF2-40B4-BE49-F238E27FC236}">
                <a16:creationId xmlns:a16="http://schemas.microsoft.com/office/drawing/2014/main" id="{0635B04B-DF4B-E2D3-F9C8-19BA23D76AF3}"/>
              </a:ext>
            </a:extLst>
          </p:cNvPr>
          <p:cNvGraphicFramePr/>
          <p:nvPr>
            <p:extLst>
              <p:ext uri="{D42A27DB-BD31-4B8C-83A1-F6EECF244321}">
                <p14:modId xmlns:p14="http://schemas.microsoft.com/office/powerpoint/2010/main" val="2089301363"/>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460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5" descr="Diagram&#10;&#10;Description automatically generated">
            <a:extLst>
              <a:ext uri="{FF2B5EF4-FFF2-40B4-BE49-F238E27FC236}">
                <a16:creationId xmlns:a16="http://schemas.microsoft.com/office/drawing/2014/main" id="{EE8DC525-5FD7-F8D3-867A-92A265DFA1A4}"/>
              </a:ext>
            </a:extLst>
          </p:cNvPr>
          <p:cNvPicPr>
            <a:picLocks noGrp="1" noChangeAspect="1"/>
          </p:cNvPicPr>
          <p:nvPr>
            <p:ph type="pic" sz="quarter" idx="13"/>
          </p:nvPr>
        </p:nvPicPr>
        <p:blipFill rotWithShape="1">
          <a:blip r:embed="rId3"/>
          <a:srcRect r="-1" b="2143"/>
          <a:stretch/>
        </p:blipFill>
        <p:spPr>
          <a:xfrm>
            <a:off x="611818" y="1121633"/>
            <a:ext cx="10786433" cy="5402561"/>
          </a:xfrm>
          <a:prstGeom prst="rect">
            <a:avLst/>
          </a:prstGeom>
        </p:spPr>
      </p:pic>
      <p:sp>
        <p:nvSpPr>
          <p:cNvPr id="9" name="Title 1">
            <a:extLst>
              <a:ext uri="{FF2B5EF4-FFF2-40B4-BE49-F238E27FC236}">
                <a16:creationId xmlns:a16="http://schemas.microsoft.com/office/drawing/2014/main" id="{67AC175B-51F2-485E-B386-44DB9BA3B5C8}"/>
              </a:ext>
            </a:extLst>
          </p:cNvPr>
          <p:cNvSpPr>
            <a:spLocks noGrp="1"/>
          </p:cNvSpPr>
          <p:nvPr>
            <p:ph type="title"/>
          </p:nvPr>
        </p:nvSpPr>
        <p:spPr>
          <a:xfrm>
            <a:off x="990159" y="56182"/>
            <a:ext cx="9905998" cy="1065451"/>
          </a:xfrm>
        </p:spPr>
        <p:txBody>
          <a:bodyPr vert="horz" lIns="91440" tIns="45720" rIns="91440" bIns="45720" rtlCol="0" anchor="ctr">
            <a:normAutofit/>
          </a:bodyPr>
          <a:lstStyle/>
          <a:p>
            <a:pPr algn="ctr"/>
            <a:r>
              <a:rPr lang="en-US" sz="3200" b="1">
                <a:effectLst>
                  <a:glow rad="38100">
                    <a:prstClr val="black">
                      <a:lumMod val="65000"/>
                      <a:lumOff val="35000"/>
                      <a:alpha val="40000"/>
                    </a:prstClr>
                  </a:glow>
                  <a:outerShdw blurRad="28575" dist="38100" dir="14040000" algn="tl" rotWithShape="0">
                    <a:srgbClr val="000000">
                      <a:alpha val="25000"/>
                    </a:srgbClr>
                  </a:outerShdw>
                </a:effectLst>
              </a:rPr>
              <a:t>Entity-Relationship</a:t>
            </a:r>
            <a:r>
              <a:rPr lang="en-US" sz="3200">
                <a:effectLst>
                  <a:glow rad="38100">
                    <a:prstClr val="black">
                      <a:lumMod val="65000"/>
                      <a:lumOff val="35000"/>
                      <a:alpha val="40000"/>
                    </a:prstClr>
                  </a:glow>
                  <a:outerShdw blurRad="28575" dist="38100" dir="14040000" algn="tl" rotWithShape="0">
                    <a:srgbClr val="000000">
                      <a:alpha val="25000"/>
                    </a:srgbClr>
                  </a:outerShdw>
                </a:effectLst>
              </a:rPr>
              <a:t> </a:t>
            </a:r>
            <a:r>
              <a:rPr lang="en-US" sz="3200" b="1">
                <a:effectLst>
                  <a:glow rad="38100">
                    <a:prstClr val="black">
                      <a:lumMod val="65000"/>
                      <a:lumOff val="35000"/>
                      <a:alpha val="40000"/>
                    </a:prstClr>
                  </a:glow>
                  <a:outerShdw blurRad="28575" dist="38100" dir="14040000" algn="tl" rotWithShape="0">
                    <a:srgbClr val="000000">
                      <a:alpha val="25000"/>
                    </a:srgbClr>
                  </a:outerShdw>
                </a:effectLst>
              </a:rPr>
              <a:t>Diagram</a:t>
            </a:r>
          </a:p>
        </p:txBody>
      </p:sp>
    </p:spTree>
    <p:extLst>
      <p:ext uri="{BB962C8B-B14F-4D97-AF65-F5344CB8AC3E}">
        <p14:creationId xmlns:p14="http://schemas.microsoft.com/office/powerpoint/2010/main" val="286211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EDFE7C4-D0A8-4B72-ADAC-C80F294790D3}"/>
              </a:ext>
            </a:extLst>
          </p:cNvPr>
          <p:cNvSpPr txBox="1">
            <a:spLocks/>
          </p:cNvSpPr>
          <p:nvPr/>
        </p:nvSpPr>
        <p:spPr>
          <a:xfrm>
            <a:off x="1896342" y="-111475"/>
            <a:ext cx="8508157" cy="734064"/>
          </a:xfrm>
          <a:prstGeom prst="rect">
            <a:avLst/>
          </a:prstGeom>
          <a:solidFill>
            <a:schemeClr val="accent6">
              <a:lumMod val="60000"/>
              <a:lumOff val="40000"/>
              <a:alpha val="5000"/>
            </a:schemeClr>
          </a:solidFill>
        </p:spPr>
        <p:txBody>
          <a:bodyPr vert="horz" lIns="91440" tIns="45720" rIns="822960" bIns="45720" rtlCol="0" anchor="b">
            <a:noAutofit/>
          </a:bodyPr>
          <a:lstStyle>
            <a:lvl1pPr algn="l" defTabSz="457200" rtl="0" eaLnBrk="1" latinLnBrk="0" hangingPunct="1">
              <a:lnSpc>
                <a:spcPct val="80000"/>
              </a:lnSpc>
              <a:spcBef>
                <a:spcPct val="0"/>
              </a:spcBef>
              <a:buNone/>
              <a:defRPr sz="4800" kern="1200" cap="all" spc="200" baseline="0">
                <a:ln w="3175" cmpd="sng">
                  <a:noFill/>
                </a:ln>
                <a:solidFill>
                  <a:schemeClr val="accent2"/>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b="1">
                <a:effectLst>
                  <a:glow rad="38100">
                    <a:prstClr val="black">
                      <a:lumMod val="65000"/>
                      <a:lumOff val="35000"/>
                      <a:alpha val="40000"/>
                    </a:prstClr>
                  </a:glow>
                  <a:outerShdw blurRad="28575" dist="38100" dir="14040000" algn="tl" rotWithShape="0">
                    <a:srgbClr val="000000">
                      <a:alpha val="25000"/>
                    </a:srgbClr>
                  </a:outerShdw>
                </a:effectLst>
              </a:rPr>
              <a:t>Column data encryption</a:t>
            </a:r>
            <a:endParaRPr lang="en-US" sz="3200" b="1"/>
          </a:p>
        </p:txBody>
      </p:sp>
      <p:pic>
        <p:nvPicPr>
          <p:cNvPr id="17" name="Picture 17" descr="Text&#10;&#10;Description automatically generated">
            <a:extLst>
              <a:ext uri="{FF2B5EF4-FFF2-40B4-BE49-F238E27FC236}">
                <a16:creationId xmlns:a16="http://schemas.microsoft.com/office/drawing/2014/main" id="{AFB59332-0CE4-D2E9-EB64-45E15F8254EC}"/>
              </a:ext>
            </a:extLst>
          </p:cNvPr>
          <p:cNvPicPr>
            <a:picLocks noGrp="1" noChangeAspect="1"/>
          </p:cNvPicPr>
          <p:nvPr>
            <p:ph type="pic" sz="quarter" idx="13"/>
          </p:nvPr>
        </p:nvPicPr>
        <p:blipFill rotWithShape="1">
          <a:blip r:embed="rId2"/>
          <a:srcRect t="8482" b="8482"/>
          <a:stretch/>
        </p:blipFill>
        <p:spPr>
          <a:xfrm>
            <a:off x="1499935" y="991922"/>
            <a:ext cx="8600858" cy="2064706"/>
          </a:xfrm>
          <a:prstGeom prst="rect">
            <a:avLst/>
          </a:prstGeom>
        </p:spPr>
      </p:pic>
      <p:pic>
        <p:nvPicPr>
          <p:cNvPr id="18" name="Picture 18" descr="Table&#10;&#10;Description automatically generated">
            <a:extLst>
              <a:ext uri="{FF2B5EF4-FFF2-40B4-BE49-F238E27FC236}">
                <a16:creationId xmlns:a16="http://schemas.microsoft.com/office/drawing/2014/main" id="{BD822B07-8A5C-C9A2-E890-BEA6F795E51A}"/>
              </a:ext>
            </a:extLst>
          </p:cNvPr>
          <p:cNvPicPr>
            <a:picLocks noChangeAspect="1"/>
          </p:cNvPicPr>
          <p:nvPr/>
        </p:nvPicPr>
        <p:blipFill>
          <a:blip r:embed="rId3"/>
          <a:stretch>
            <a:fillRect/>
          </a:stretch>
        </p:blipFill>
        <p:spPr>
          <a:xfrm>
            <a:off x="75628" y="3368842"/>
            <a:ext cx="5637653" cy="3311019"/>
          </a:xfrm>
          <a:prstGeom prst="rect">
            <a:avLst/>
          </a:prstGeom>
        </p:spPr>
      </p:pic>
      <p:pic>
        <p:nvPicPr>
          <p:cNvPr id="19" name="Picture 19">
            <a:extLst>
              <a:ext uri="{FF2B5EF4-FFF2-40B4-BE49-F238E27FC236}">
                <a16:creationId xmlns:a16="http://schemas.microsoft.com/office/drawing/2014/main" id="{5DD59420-4AD6-B99F-BAF3-89035EAD73A7}"/>
              </a:ext>
            </a:extLst>
          </p:cNvPr>
          <p:cNvPicPr>
            <a:picLocks noChangeAspect="1"/>
          </p:cNvPicPr>
          <p:nvPr/>
        </p:nvPicPr>
        <p:blipFill>
          <a:blip r:embed="rId4"/>
          <a:stretch>
            <a:fillRect/>
          </a:stretch>
        </p:blipFill>
        <p:spPr>
          <a:xfrm>
            <a:off x="5892100" y="3368842"/>
            <a:ext cx="6146353" cy="3311019"/>
          </a:xfrm>
          <a:prstGeom prst="rect">
            <a:avLst/>
          </a:prstGeom>
        </p:spPr>
      </p:pic>
      <p:sp>
        <p:nvSpPr>
          <p:cNvPr id="20" name="TextBox 19">
            <a:extLst>
              <a:ext uri="{FF2B5EF4-FFF2-40B4-BE49-F238E27FC236}">
                <a16:creationId xmlns:a16="http://schemas.microsoft.com/office/drawing/2014/main" id="{06D1E291-79EE-4EB5-81EF-4C51A5777059}"/>
              </a:ext>
            </a:extLst>
          </p:cNvPr>
          <p:cNvSpPr txBox="1"/>
          <p:nvPr/>
        </p:nvSpPr>
        <p:spPr>
          <a:xfrm>
            <a:off x="3314985" y="622589"/>
            <a:ext cx="4316474" cy="369332"/>
          </a:xfrm>
          <a:prstGeom prst="rect">
            <a:avLst/>
          </a:prstGeom>
          <a:noFill/>
        </p:spPr>
        <p:txBody>
          <a:bodyPr wrap="square" rtlCol="0">
            <a:spAutoFit/>
          </a:bodyPr>
          <a:lstStyle/>
          <a:p>
            <a:r>
              <a:rPr lang="en-US"/>
              <a:t>Data Encryption at Database level</a:t>
            </a:r>
          </a:p>
        </p:txBody>
      </p:sp>
      <p:sp>
        <p:nvSpPr>
          <p:cNvPr id="21" name="TextBox 20">
            <a:extLst>
              <a:ext uri="{FF2B5EF4-FFF2-40B4-BE49-F238E27FC236}">
                <a16:creationId xmlns:a16="http://schemas.microsoft.com/office/drawing/2014/main" id="{7A387CE4-EAAD-4FFC-9851-E31CABD287EB}"/>
              </a:ext>
            </a:extLst>
          </p:cNvPr>
          <p:cNvSpPr txBox="1"/>
          <p:nvPr/>
        </p:nvSpPr>
        <p:spPr>
          <a:xfrm>
            <a:off x="3575097" y="3028069"/>
            <a:ext cx="4276367" cy="369332"/>
          </a:xfrm>
          <a:prstGeom prst="rect">
            <a:avLst/>
          </a:prstGeom>
          <a:noFill/>
        </p:spPr>
        <p:txBody>
          <a:bodyPr wrap="square" rtlCol="0">
            <a:spAutoFit/>
          </a:bodyPr>
          <a:lstStyle/>
          <a:p>
            <a:r>
              <a:rPr lang="en-US"/>
              <a:t>Data Encryption at Column level</a:t>
            </a:r>
          </a:p>
        </p:txBody>
      </p:sp>
    </p:spTree>
    <p:extLst>
      <p:ext uri="{BB962C8B-B14F-4D97-AF65-F5344CB8AC3E}">
        <p14:creationId xmlns:p14="http://schemas.microsoft.com/office/powerpoint/2010/main" val="129600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C4433A-4BCF-783B-95CA-3352238186AE}"/>
              </a:ext>
            </a:extLst>
          </p:cNvPr>
          <p:cNvSpPr>
            <a:spLocks noGrp="1"/>
          </p:cNvSpPr>
          <p:nvPr>
            <p:ph type="title"/>
          </p:nvPr>
        </p:nvSpPr>
        <p:spPr>
          <a:xfrm>
            <a:off x="1937593" y="42333"/>
            <a:ext cx="8508157" cy="734064"/>
          </a:xfrm>
        </p:spPr>
        <p:txBody>
          <a:bodyPr>
            <a:noAutofit/>
          </a:bodyPr>
          <a:lstStyle/>
          <a:p>
            <a:r>
              <a:rPr lang="en-US" sz="3200" b="1">
                <a:effectLst>
                  <a:glow rad="38100">
                    <a:prstClr val="black">
                      <a:lumMod val="65000"/>
                      <a:lumOff val="35000"/>
                      <a:alpha val="40000"/>
                    </a:prstClr>
                  </a:glow>
                  <a:outerShdw blurRad="28575" dist="38100" dir="14040000" algn="tl" rotWithShape="0">
                    <a:srgbClr val="000000">
                      <a:alpha val="25000"/>
                    </a:srgbClr>
                  </a:outerShdw>
                </a:effectLst>
              </a:rPr>
              <a:t>Table-Level Check Constraints</a:t>
            </a:r>
            <a:endParaRPr lang="en-US" sz="3200" b="1"/>
          </a:p>
        </p:txBody>
      </p:sp>
      <p:sp>
        <p:nvSpPr>
          <p:cNvPr id="4" name="Text Placeholder 3">
            <a:extLst>
              <a:ext uri="{FF2B5EF4-FFF2-40B4-BE49-F238E27FC236}">
                <a16:creationId xmlns:a16="http://schemas.microsoft.com/office/drawing/2014/main" id="{4484B881-84E6-4290-8C43-0BE2474286F8}"/>
              </a:ext>
            </a:extLst>
          </p:cNvPr>
          <p:cNvSpPr>
            <a:spLocks noGrp="1"/>
          </p:cNvSpPr>
          <p:nvPr>
            <p:ph type="body" sz="quarter" idx="15"/>
          </p:nvPr>
        </p:nvSpPr>
        <p:spPr/>
        <p:txBody>
          <a:bodyPr/>
          <a:lstStyle/>
          <a:p>
            <a:endParaRPr lang="en-US"/>
          </a:p>
        </p:txBody>
      </p:sp>
      <p:pic>
        <p:nvPicPr>
          <p:cNvPr id="7" name="Picture 7" descr="Graphical user interface, text, application, email&#10;&#10;Description automatically generated">
            <a:extLst>
              <a:ext uri="{FF2B5EF4-FFF2-40B4-BE49-F238E27FC236}">
                <a16:creationId xmlns:a16="http://schemas.microsoft.com/office/drawing/2014/main" id="{D4EF89BF-EF02-4B06-FEB6-249FA23EB6F5}"/>
              </a:ext>
            </a:extLst>
          </p:cNvPr>
          <p:cNvPicPr>
            <a:picLocks noChangeAspect="1"/>
          </p:cNvPicPr>
          <p:nvPr/>
        </p:nvPicPr>
        <p:blipFill>
          <a:blip r:embed="rId3"/>
          <a:stretch>
            <a:fillRect/>
          </a:stretch>
        </p:blipFill>
        <p:spPr>
          <a:xfrm>
            <a:off x="5152574" y="1048554"/>
            <a:ext cx="6872511" cy="2670833"/>
          </a:xfrm>
          <a:prstGeom prst="rect">
            <a:avLst/>
          </a:prstGeom>
        </p:spPr>
      </p:pic>
      <p:pic>
        <p:nvPicPr>
          <p:cNvPr id="15" name="Picture 15">
            <a:extLst>
              <a:ext uri="{FF2B5EF4-FFF2-40B4-BE49-F238E27FC236}">
                <a16:creationId xmlns:a16="http://schemas.microsoft.com/office/drawing/2014/main" id="{556C1A42-FF5A-1F31-7376-0921490E1227}"/>
              </a:ext>
            </a:extLst>
          </p:cNvPr>
          <p:cNvPicPr>
            <a:picLocks noChangeAspect="1"/>
          </p:cNvPicPr>
          <p:nvPr/>
        </p:nvPicPr>
        <p:blipFill>
          <a:blip r:embed="rId4"/>
          <a:stretch>
            <a:fillRect/>
          </a:stretch>
        </p:blipFill>
        <p:spPr>
          <a:xfrm>
            <a:off x="5138057" y="3847207"/>
            <a:ext cx="6879770" cy="2901011"/>
          </a:xfrm>
          <a:prstGeom prst="rect">
            <a:avLst/>
          </a:prstGeom>
        </p:spPr>
      </p:pic>
      <p:sp>
        <p:nvSpPr>
          <p:cNvPr id="16" name="TextBox 15">
            <a:extLst>
              <a:ext uri="{FF2B5EF4-FFF2-40B4-BE49-F238E27FC236}">
                <a16:creationId xmlns:a16="http://schemas.microsoft.com/office/drawing/2014/main" id="{2EBA121E-F2CD-0FCB-1AF4-A64D7C2F37EA}"/>
              </a:ext>
            </a:extLst>
          </p:cNvPr>
          <p:cNvSpPr txBox="1"/>
          <p:nvPr/>
        </p:nvSpPr>
        <p:spPr>
          <a:xfrm>
            <a:off x="181429" y="1973943"/>
            <a:ext cx="481148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Promotional Offers Constraint: Only 12 active offers and one customer can have at most one active offer</a:t>
            </a:r>
            <a:endParaRPr lang="en-US"/>
          </a:p>
        </p:txBody>
      </p:sp>
      <p:sp>
        <p:nvSpPr>
          <p:cNvPr id="17" name="TextBox 16">
            <a:extLst>
              <a:ext uri="{FF2B5EF4-FFF2-40B4-BE49-F238E27FC236}">
                <a16:creationId xmlns:a16="http://schemas.microsoft.com/office/drawing/2014/main" id="{DEF4AF99-5F5C-B0E3-8516-A319EFEB98C0}"/>
              </a:ext>
            </a:extLst>
          </p:cNvPr>
          <p:cNvSpPr txBox="1"/>
          <p:nvPr/>
        </p:nvSpPr>
        <p:spPr>
          <a:xfrm>
            <a:off x="181428" y="4579256"/>
            <a:ext cx="48114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Subscription constraint: Only one active subscription per user</a:t>
            </a:r>
            <a:endParaRPr lang="en-US"/>
          </a:p>
        </p:txBody>
      </p:sp>
    </p:spTree>
    <p:extLst>
      <p:ext uri="{BB962C8B-B14F-4D97-AF65-F5344CB8AC3E}">
        <p14:creationId xmlns:p14="http://schemas.microsoft.com/office/powerpoint/2010/main" val="1563372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C61A461-5374-43EC-B7AA-E4B37026F050}"/>
              </a:ext>
            </a:extLst>
          </p:cNvPr>
          <p:cNvSpPr>
            <a:spLocks noGrp="1"/>
          </p:cNvSpPr>
          <p:nvPr>
            <p:ph type="title"/>
          </p:nvPr>
        </p:nvSpPr>
        <p:spPr>
          <a:xfrm>
            <a:off x="1841921" y="86729"/>
            <a:ext cx="8508157" cy="734064"/>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Triggers &amp; Computed Columns </a:t>
            </a:r>
            <a:endParaRPr lang="en-US">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17" name="Picture 16">
            <a:extLst>
              <a:ext uri="{FF2B5EF4-FFF2-40B4-BE49-F238E27FC236}">
                <a16:creationId xmlns:a16="http://schemas.microsoft.com/office/drawing/2014/main" id="{657DF891-C899-2488-560F-A2C21F68101B}"/>
              </a:ext>
            </a:extLst>
          </p:cNvPr>
          <p:cNvPicPr>
            <a:picLocks noChangeAspect="1"/>
          </p:cNvPicPr>
          <p:nvPr/>
        </p:nvPicPr>
        <p:blipFill>
          <a:blip r:embed="rId3"/>
          <a:stretch>
            <a:fillRect/>
          </a:stretch>
        </p:blipFill>
        <p:spPr>
          <a:xfrm>
            <a:off x="5122014" y="1102514"/>
            <a:ext cx="6906365" cy="2686313"/>
          </a:xfrm>
          <a:prstGeom prst="rect">
            <a:avLst/>
          </a:prstGeom>
        </p:spPr>
      </p:pic>
      <p:pic>
        <p:nvPicPr>
          <p:cNvPr id="18" name="Picture 17">
            <a:extLst>
              <a:ext uri="{FF2B5EF4-FFF2-40B4-BE49-F238E27FC236}">
                <a16:creationId xmlns:a16="http://schemas.microsoft.com/office/drawing/2014/main" id="{779EA34E-BE29-9090-5AE1-53776174014E}"/>
              </a:ext>
            </a:extLst>
          </p:cNvPr>
          <p:cNvPicPr>
            <a:picLocks noChangeAspect="1"/>
          </p:cNvPicPr>
          <p:nvPr/>
        </p:nvPicPr>
        <p:blipFill>
          <a:blip r:embed="rId4"/>
          <a:stretch>
            <a:fillRect/>
          </a:stretch>
        </p:blipFill>
        <p:spPr>
          <a:xfrm>
            <a:off x="5122014" y="4101194"/>
            <a:ext cx="6906364" cy="2454876"/>
          </a:xfrm>
          <a:prstGeom prst="rect">
            <a:avLst/>
          </a:prstGeom>
        </p:spPr>
      </p:pic>
      <p:sp>
        <p:nvSpPr>
          <p:cNvPr id="20" name="TextBox 19">
            <a:extLst>
              <a:ext uri="{FF2B5EF4-FFF2-40B4-BE49-F238E27FC236}">
                <a16:creationId xmlns:a16="http://schemas.microsoft.com/office/drawing/2014/main" id="{777FB017-16AC-FFD0-3555-3799B4D9C3F6}"/>
              </a:ext>
            </a:extLst>
          </p:cNvPr>
          <p:cNvSpPr txBox="1"/>
          <p:nvPr/>
        </p:nvSpPr>
        <p:spPr>
          <a:xfrm>
            <a:off x="56371" y="2137828"/>
            <a:ext cx="5163643" cy="646331"/>
          </a:xfrm>
          <a:prstGeom prst="rect">
            <a:avLst/>
          </a:prstGeom>
          <a:noFill/>
        </p:spPr>
        <p:txBody>
          <a:bodyPr wrap="square" lIns="91440" tIns="45720" rIns="91440" bIns="45720" anchor="t">
            <a:spAutoFit/>
          </a:bodyPr>
          <a:lstStyle/>
          <a:p>
            <a:r>
              <a:rPr lang="en-US" b="0" dirty="0">
                <a:solidFill>
                  <a:schemeClr val="tx1">
                    <a:lumMod val="85000"/>
                  </a:schemeClr>
                </a:solidFill>
                <a:effectLst/>
                <a:latin typeface="Century Gothic"/>
              </a:rPr>
              <a:t>Update Status column based on payment status</a:t>
            </a:r>
          </a:p>
        </p:txBody>
      </p:sp>
      <p:sp>
        <p:nvSpPr>
          <p:cNvPr id="22" name="TextBox 21">
            <a:extLst>
              <a:ext uri="{FF2B5EF4-FFF2-40B4-BE49-F238E27FC236}">
                <a16:creationId xmlns:a16="http://schemas.microsoft.com/office/drawing/2014/main" id="{4F53B78B-663B-7E6F-2892-E5E8F233E327}"/>
              </a:ext>
            </a:extLst>
          </p:cNvPr>
          <p:cNvSpPr txBox="1"/>
          <p:nvPr/>
        </p:nvSpPr>
        <p:spPr>
          <a:xfrm>
            <a:off x="56371" y="5143966"/>
            <a:ext cx="4983142" cy="646331"/>
          </a:xfrm>
          <a:prstGeom prst="rect">
            <a:avLst/>
          </a:prstGeom>
          <a:noFill/>
        </p:spPr>
        <p:txBody>
          <a:bodyPr wrap="square" lIns="91440" tIns="45720" rIns="91440" bIns="45720" anchor="t">
            <a:spAutoFit/>
          </a:bodyPr>
          <a:lstStyle/>
          <a:p>
            <a:r>
              <a:rPr lang="en-US" b="0">
                <a:solidFill>
                  <a:schemeClr val="tx1">
                    <a:lumMod val="85000"/>
                  </a:schemeClr>
                </a:solidFill>
                <a:effectLst/>
                <a:latin typeface="Century Gothic"/>
              </a:rPr>
              <a:t>Promotional Offers Trigger: Update status column</a:t>
            </a:r>
          </a:p>
        </p:txBody>
      </p:sp>
    </p:spTree>
    <p:extLst>
      <p:ext uri="{BB962C8B-B14F-4D97-AF65-F5344CB8AC3E}">
        <p14:creationId xmlns:p14="http://schemas.microsoft.com/office/powerpoint/2010/main" val="143968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0C61A461-5374-43EC-B7AA-E4B37026F050}"/>
              </a:ext>
            </a:extLst>
          </p:cNvPr>
          <p:cNvSpPr>
            <a:spLocks noGrp="1"/>
          </p:cNvSpPr>
          <p:nvPr>
            <p:ph type="title"/>
          </p:nvPr>
        </p:nvSpPr>
        <p:spPr>
          <a:xfrm>
            <a:off x="1284450" y="56083"/>
            <a:ext cx="8508157" cy="734064"/>
          </a:xfrm>
        </p:spPr>
        <p:txBody>
          <a:bodyPr>
            <a:noAutofit/>
          </a:bodyPr>
          <a:lstStyle/>
          <a:p>
            <a:pPr algn="ctr"/>
            <a:r>
              <a:rPr lang="en-US" b="1">
                <a:solidFill>
                  <a:schemeClr val="accent2"/>
                </a:solidFill>
                <a:effectLst>
                  <a:glow rad="38100">
                    <a:prstClr val="black">
                      <a:lumMod val="65000"/>
                      <a:lumOff val="35000"/>
                      <a:alpha val="40000"/>
                    </a:prstClr>
                  </a:glow>
                  <a:outerShdw blurRad="28575" dist="38100" dir="14040000" algn="tl" rotWithShape="0">
                    <a:srgbClr val="000000">
                      <a:alpha val="25000"/>
                    </a:srgbClr>
                  </a:outerShdw>
                </a:effectLst>
              </a:rPr>
              <a:t>Triggers &amp; Computed Columns</a:t>
            </a:r>
          </a:p>
        </p:txBody>
      </p:sp>
      <p:pic>
        <p:nvPicPr>
          <p:cNvPr id="2" name="Picture 1">
            <a:extLst>
              <a:ext uri="{FF2B5EF4-FFF2-40B4-BE49-F238E27FC236}">
                <a16:creationId xmlns:a16="http://schemas.microsoft.com/office/drawing/2014/main" id="{EA4ED9DB-E3CC-1FBF-DB21-3CB5901F22D3}"/>
              </a:ext>
            </a:extLst>
          </p:cNvPr>
          <p:cNvPicPr>
            <a:picLocks noChangeAspect="1"/>
          </p:cNvPicPr>
          <p:nvPr/>
        </p:nvPicPr>
        <p:blipFill>
          <a:blip r:embed="rId3"/>
          <a:stretch>
            <a:fillRect/>
          </a:stretch>
        </p:blipFill>
        <p:spPr>
          <a:xfrm>
            <a:off x="5018887" y="752069"/>
            <a:ext cx="6957691" cy="2823029"/>
          </a:xfrm>
          <a:prstGeom prst="rect">
            <a:avLst/>
          </a:prstGeom>
        </p:spPr>
      </p:pic>
      <p:pic>
        <p:nvPicPr>
          <p:cNvPr id="4" name="Picture 3">
            <a:extLst>
              <a:ext uri="{FF2B5EF4-FFF2-40B4-BE49-F238E27FC236}">
                <a16:creationId xmlns:a16="http://schemas.microsoft.com/office/drawing/2014/main" id="{0138BE5C-75DA-10C6-BA52-A1631073A7B0}"/>
              </a:ext>
            </a:extLst>
          </p:cNvPr>
          <p:cNvPicPr>
            <a:picLocks noChangeAspect="1"/>
          </p:cNvPicPr>
          <p:nvPr/>
        </p:nvPicPr>
        <p:blipFill>
          <a:blip r:embed="rId4"/>
          <a:stretch>
            <a:fillRect/>
          </a:stretch>
        </p:blipFill>
        <p:spPr>
          <a:xfrm>
            <a:off x="5018886" y="3836355"/>
            <a:ext cx="6957691" cy="2965561"/>
          </a:xfrm>
          <a:prstGeom prst="rect">
            <a:avLst/>
          </a:prstGeom>
        </p:spPr>
      </p:pic>
      <p:sp>
        <p:nvSpPr>
          <p:cNvPr id="8" name="TextBox 7">
            <a:extLst>
              <a:ext uri="{FF2B5EF4-FFF2-40B4-BE49-F238E27FC236}">
                <a16:creationId xmlns:a16="http://schemas.microsoft.com/office/drawing/2014/main" id="{B57B2A54-A10E-1990-68F0-73E7EE43B64F}"/>
              </a:ext>
            </a:extLst>
          </p:cNvPr>
          <p:cNvSpPr txBox="1"/>
          <p:nvPr/>
        </p:nvSpPr>
        <p:spPr>
          <a:xfrm>
            <a:off x="355669" y="1891909"/>
            <a:ext cx="4663217" cy="646331"/>
          </a:xfrm>
          <a:prstGeom prst="rect">
            <a:avLst/>
          </a:prstGeom>
          <a:noFill/>
        </p:spPr>
        <p:txBody>
          <a:bodyPr wrap="square" lIns="91440" tIns="45720" rIns="91440" bIns="45720" anchor="t">
            <a:spAutoFit/>
          </a:bodyPr>
          <a:lstStyle/>
          <a:p>
            <a:r>
              <a:rPr lang="en-US" b="0">
                <a:solidFill>
                  <a:schemeClr val="tx1">
                    <a:lumMod val="85000"/>
                  </a:schemeClr>
                </a:solidFill>
                <a:effectLst/>
                <a:latin typeface="Century Gothic"/>
              </a:rPr>
              <a:t>Subscriptions trigger: Populate Expiration Date and </a:t>
            </a:r>
            <a:r>
              <a:rPr lang="en-US" b="0" err="1">
                <a:solidFill>
                  <a:schemeClr val="tx1">
                    <a:lumMod val="85000"/>
                  </a:schemeClr>
                </a:solidFill>
                <a:effectLst/>
                <a:latin typeface="Century Gothic"/>
              </a:rPr>
              <a:t>PlanID</a:t>
            </a:r>
            <a:r>
              <a:rPr lang="en-US" b="0">
                <a:solidFill>
                  <a:schemeClr val="tx1">
                    <a:lumMod val="85000"/>
                  </a:schemeClr>
                </a:solidFill>
                <a:effectLst/>
                <a:latin typeface="Century Gothic"/>
              </a:rPr>
              <a:t> Column</a:t>
            </a:r>
          </a:p>
        </p:txBody>
      </p:sp>
      <p:sp>
        <p:nvSpPr>
          <p:cNvPr id="10" name="TextBox 9">
            <a:extLst>
              <a:ext uri="{FF2B5EF4-FFF2-40B4-BE49-F238E27FC236}">
                <a16:creationId xmlns:a16="http://schemas.microsoft.com/office/drawing/2014/main" id="{9E753930-755A-D855-A802-7D56D72427EC}"/>
              </a:ext>
            </a:extLst>
          </p:cNvPr>
          <p:cNvSpPr txBox="1"/>
          <p:nvPr/>
        </p:nvSpPr>
        <p:spPr>
          <a:xfrm>
            <a:off x="355669" y="5134469"/>
            <a:ext cx="4157197" cy="369332"/>
          </a:xfrm>
          <a:prstGeom prst="rect">
            <a:avLst/>
          </a:prstGeom>
          <a:noFill/>
        </p:spPr>
        <p:txBody>
          <a:bodyPr wrap="square" lIns="91440" tIns="45720" rIns="91440" bIns="45720" anchor="t">
            <a:spAutoFit/>
          </a:bodyPr>
          <a:lstStyle/>
          <a:p>
            <a:r>
              <a:rPr lang="en-US">
                <a:solidFill>
                  <a:schemeClr val="tx1">
                    <a:lumMod val="85000"/>
                  </a:schemeClr>
                </a:solidFill>
                <a:latin typeface="Century Gothic"/>
              </a:rPr>
              <a:t> </a:t>
            </a:r>
            <a:r>
              <a:rPr lang="en-US" b="0">
                <a:solidFill>
                  <a:schemeClr val="tx1">
                    <a:lumMod val="85000"/>
                  </a:schemeClr>
                </a:solidFill>
                <a:effectLst/>
                <a:latin typeface="Century Gothic"/>
              </a:rPr>
              <a:t>Trigger for rating movies</a:t>
            </a:r>
          </a:p>
        </p:txBody>
      </p:sp>
    </p:spTree>
    <p:extLst>
      <p:ext uri="{BB962C8B-B14F-4D97-AF65-F5344CB8AC3E}">
        <p14:creationId xmlns:p14="http://schemas.microsoft.com/office/powerpoint/2010/main" val="2880265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9a5ebd2-6194-417a-93b7-091e6d1279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04040329CB0764995D35395D3844FFB" ma:contentTypeVersion="13" ma:contentTypeDescription="Create a new document." ma:contentTypeScope="" ma:versionID="aa2634dae7df88839f236fbdf0eebf52">
  <xsd:schema xmlns:xsd="http://www.w3.org/2001/XMLSchema" xmlns:xs="http://www.w3.org/2001/XMLSchema" xmlns:p="http://schemas.microsoft.com/office/2006/metadata/properties" xmlns:ns3="49a5ebd2-6194-417a-93b7-091e6d12791d" xmlns:ns4="becb69b8-22f3-4a3d-9ed3-57c9aaca62ed" targetNamespace="http://schemas.microsoft.com/office/2006/metadata/properties" ma:root="true" ma:fieldsID="00861f9c0827a5aba2482060dc96ba6e" ns3:_="" ns4:_="">
    <xsd:import namespace="49a5ebd2-6194-417a-93b7-091e6d12791d"/>
    <xsd:import namespace="becb69b8-22f3-4a3d-9ed3-57c9aaca62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5ebd2-6194-417a-93b7-091e6d1279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ecb69b8-22f3-4a3d-9ed3-57c9aaca62e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621FE4-3184-49E6-95AD-A045530002EF}">
  <ds:schemaRefs>
    <ds:schemaRef ds:uri="49a5ebd2-6194-417a-93b7-091e6d12791d"/>
    <ds:schemaRef ds:uri="becb69b8-22f3-4a3d-9ed3-57c9aaca62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4EB41E9-F1D3-415B-A6A1-63B9516B39B6}">
  <ds:schemaRefs>
    <ds:schemaRef ds:uri="49a5ebd2-6194-417a-93b7-091e6d12791d"/>
    <ds:schemaRef ds:uri="becb69b8-22f3-4a3d-9ed3-57c9aaca62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F98B39-7EBA-4823-84A5-26F47879986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TM03457485[[fn=Mesh]]</Template>
  <TotalTime>164</TotalTime>
  <Words>309</Words>
  <Application>Microsoft Office PowerPoint</Application>
  <PresentationFormat>Widescreen</PresentationFormat>
  <Paragraphs>64</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OVER THE TOP(OTT) Database</vt:lpstr>
      <vt:lpstr>Contents</vt:lpstr>
      <vt:lpstr>objectives</vt:lpstr>
      <vt:lpstr>Business Objectives</vt:lpstr>
      <vt:lpstr>Entity-Relationship Diagram</vt:lpstr>
      <vt:lpstr>PowerPoint Presentation</vt:lpstr>
      <vt:lpstr>Table-Level Check Constraints</vt:lpstr>
      <vt:lpstr>Triggers &amp; Computed Columns </vt:lpstr>
      <vt:lpstr>Triggers &amp; Computed Columns</vt:lpstr>
      <vt:lpstr>Triggers &amp; Computed Columns</vt:lpstr>
      <vt:lpstr>Views</vt:lpstr>
      <vt:lpstr>Views</vt:lpstr>
      <vt:lpstr>Reports &amp; Visualization</vt:lpstr>
      <vt:lpstr>Reports &amp; Visualization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OTT Database</dc:title>
  <dc:creator>Garima Sanjay Choudhary</dc:creator>
  <cp:lastModifiedBy>Antiya, Mainesh Kantibhai</cp:lastModifiedBy>
  <cp:revision>16</cp:revision>
  <dcterms:created xsi:type="dcterms:W3CDTF">2022-08-04T23:22:00Z</dcterms:created>
  <dcterms:modified xsi:type="dcterms:W3CDTF">2022-08-06T18:31:22Z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0x010100104040329CB0764995D35395D3844FFB</vt:lpwstr>
  </property>
</Properties>
</file>